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61" r:id="rId5"/>
    <p:sldId id="259" r:id="rId6"/>
    <p:sldId id="267" r:id="rId7"/>
    <p:sldId id="266" r:id="rId8"/>
    <p:sldId id="260" r:id="rId9"/>
    <p:sldId id="262" r:id="rId10"/>
    <p:sldId id="263" r:id="rId11"/>
    <p:sldId id="264" r:id="rId12"/>
    <p:sldId id="265" r:id="rId13"/>
    <p:sldId id="269" r:id="rId14"/>
    <p:sldId id="268" r:id="rId15"/>
    <p:sldId id="270" r:id="rId16"/>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FFFF"/>
    <a:srgbClr val="66FF33"/>
    <a:srgbClr val="0066FF"/>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p:cViewPr varScale="1">
        <p:scale>
          <a:sx n="113" d="100"/>
          <a:sy n="113" d="100"/>
        </p:scale>
        <p:origin x="2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0AD013E-0959-46AF-C563-1E2421E0D702}"/>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47107" name="Rectangle 3">
            <a:extLst>
              <a:ext uri="{FF2B5EF4-FFF2-40B4-BE49-F238E27FC236}">
                <a16:creationId xmlns:a16="http://schemas.microsoft.com/office/drawing/2014/main" id="{4F811E3C-14C5-E7A7-7DDB-0D898A6EBD03}"/>
              </a:ext>
            </a:extLst>
          </p:cNvPr>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7108" name="Rectangle 4">
            <a:extLst>
              <a:ext uri="{FF2B5EF4-FFF2-40B4-BE49-F238E27FC236}">
                <a16:creationId xmlns:a16="http://schemas.microsoft.com/office/drawing/2014/main" id="{654DA227-617A-5606-5472-1F13757B26F9}"/>
              </a:ext>
            </a:extLst>
          </p:cNvPr>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47109" name="Rectangle 5">
            <a:extLst>
              <a:ext uri="{FF2B5EF4-FFF2-40B4-BE49-F238E27FC236}">
                <a16:creationId xmlns:a16="http://schemas.microsoft.com/office/drawing/2014/main" id="{06D7AC15-E2A0-66AF-A591-9513E61935EF}"/>
              </a:ext>
            </a:extLst>
          </p:cNvPr>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DBD9229-9244-4547-9E42-82A795A04D9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939B377-9288-31A9-729B-0C3048DD396B}"/>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49155" name="Rectangle 3">
            <a:extLst>
              <a:ext uri="{FF2B5EF4-FFF2-40B4-BE49-F238E27FC236}">
                <a16:creationId xmlns:a16="http://schemas.microsoft.com/office/drawing/2014/main" id="{B0366D52-5450-BDE1-BA5D-26B9168E2DED}"/>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9156" name="Rectangle 4">
            <a:extLst>
              <a:ext uri="{FF2B5EF4-FFF2-40B4-BE49-F238E27FC236}">
                <a16:creationId xmlns:a16="http://schemas.microsoft.com/office/drawing/2014/main" id="{8F9D2BC0-B134-2B5E-4B8C-B28CB913F495}"/>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a:extLst>
              <a:ext uri="{FF2B5EF4-FFF2-40B4-BE49-F238E27FC236}">
                <a16:creationId xmlns:a16="http://schemas.microsoft.com/office/drawing/2014/main" id="{425D901D-08E4-70F6-8329-A746D70AA5F3}"/>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9158" name="Rectangle 6">
            <a:extLst>
              <a:ext uri="{FF2B5EF4-FFF2-40B4-BE49-F238E27FC236}">
                <a16:creationId xmlns:a16="http://schemas.microsoft.com/office/drawing/2014/main" id="{B77B8415-A58F-5610-A806-FE9D6ACF2C61}"/>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49159" name="Rectangle 7">
            <a:extLst>
              <a:ext uri="{FF2B5EF4-FFF2-40B4-BE49-F238E27FC236}">
                <a16:creationId xmlns:a16="http://schemas.microsoft.com/office/drawing/2014/main" id="{B331C46E-6D84-4802-A959-A79E4DCC1E31}"/>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1F416B-F443-443A-ADC9-63F9942AA8F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2F0561-35A0-0B33-6543-61C6363E18DD}"/>
              </a:ext>
            </a:extLst>
          </p:cNvPr>
          <p:cNvSpPr>
            <a:spLocks noGrp="1" noChangeArrowheads="1"/>
          </p:cNvSpPr>
          <p:nvPr>
            <p:ph type="sldNum" sz="quarter" idx="5"/>
          </p:nvPr>
        </p:nvSpPr>
        <p:spPr>
          <a:ln/>
        </p:spPr>
        <p:txBody>
          <a:bodyPr/>
          <a:lstStyle/>
          <a:p>
            <a:fld id="{ECA95D3C-434E-4496-ABC1-7577CD9B25F7}" type="slidenum">
              <a:rPr lang="en-GB" altLang="en-US"/>
              <a:pPr/>
              <a:t>1</a:t>
            </a:fld>
            <a:endParaRPr lang="en-GB" altLang="en-US"/>
          </a:p>
        </p:txBody>
      </p:sp>
      <p:sp>
        <p:nvSpPr>
          <p:cNvPr id="50178" name="Rectangle 2">
            <a:extLst>
              <a:ext uri="{FF2B5EF4-FFF2-40B4-BE49-F238E27FC236}">
                <a16:creationId xmlns:a16="http://schemas.microsoft.com/office/drawing/2014/main" id="{865AA7FB-26E0-B901-4F92-3D789292FDC0}"/>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B2864877-04C3-6A2B-1068-FCE4C9EDBB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AFE55D-ED0D-0542-A3C5-7D95F6F74EAC}"/>
              </a:ext>
            </a:extLst>
          </p:cNvPr>
          <p:cNvSpPr>
            <a:spLocks noGrp="1" noChangeArrowheads="1"/>
          </p:cNvSpPr>
          <p:nvPr>
            <p:ph type="sldNum" sz="quarter" idx="5"/>
          </p:nvPr>
        </p:nvSpPr>
        <p:spPr>
          <a:ln/>
        </p:spPr>
        <p:txBody>
          <a:bodyPr/>
          <a:lstStyle/>
          <a:p>
            <a:fld id="{38169B7E-D191-4220-B142-16ED91EE7E70}" type="slidenum">
              <a:rPr lang="en-GB" altLang="en-US"/>
              <a:pPr/>
              <a:t>10</a:t>
            </a:fld>
            <a:endParaRPr lang="en-GB" altLang="en-US"/>
          </a:p>
        </p:txBody>
      </p:sp>
      <p:sp>
        <p:nvSpPr>
          <p:cNvPr id="59394" name="Rectangle 2">
            <a:extLst>
              <a:ext uri="{FF2B5EF4-FFF2-40B4-BE49-F238E27FC236}">
                <a16:creationId xmlns:a16="http://schemas.microsoft.com/office/drawing/2014/main" id="{5F9F1846-6777-48E9-BCA0-43DCB2EBBF04}"/>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0F2A8EE1-7834-2025-0489-DD637DA8A44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8F250D-7E46-4FD7-6E76-B6FAE8744024}"/>
              </a:ext>
            </a:extLst>
          </p:cNvPr>
          <p:cNvSpPr>
            <a:spLocks noGrp="1" noChangeArrowheads="1"/>
          </p:cNvSpPr>
          <p:nvPr>
            <p:ph type="sldNum" sz="quarter" idx="5"/>
          </p:nvPr>
        </p:nvSpPr>
        <p:spPr>
          <a:ln/>
        </p:spPr>
        <p:txBody>
          <a:bodyPr/>
          <a:lstStyle/>
          <a:p>
            <a:fld id="{3B245BD1-2069-4A77-888E-16D6D09D967B}" type="slidenum">
              <a:rPr lang="en-GB" altLang="en-US"/>
              <a:pPr/>
              <a:t>11</a:t>
            </a:fld>
            <a:endParaRPr lang="en-GB" altLang="en-US"/>
          </a:p>
        </p:txBody>
      </p:sp>
      <p:sp>
        <p:nvSpPr>
          <p:cNvPr id="60418" name="Rectangle 2">
            <a:extLst>
              <a:ext uri="{FF2B5EF4-FFF2-40B4-BE49-F238E27FC236}">
                <a16:creationId xmlns:a16="http://schemas.microsoft.com/office/drawing/2014/main" id="{FB05A0E4-4391-6A00-45C9-C13361D27E1F}"/>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803FDC22-0C93-C80E-5B85-4A9C34DC05C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641FE1-6029-4FBE-70FC-6CFD85C080F7}"/>
              </a:ext>
            </a:extLst>
          </p:cNvPr>
          <p:cNvSpPr>
            <a:spLocks noGrp="1" noChangeArrowheads="1"/>
          </p:cNvSpPr>
          <p:nvPr>
            <p:ph type="sldNum" sz="quarter" idx="5"/>
          </p:nvPr>
        </p:nvSpPr>
        <p:spPr>
          <a:ln/>
        </p:spPr>
        <p:txBody>
          <a:bodyPr/>
          <a:lstStyle/>
          <a:p>
            <a:fld id="{6F3BD7E2-787E-4EC8-AD12-1D6208EA80B2}" type="slidenum">
              <a:rPr lang="en-GB" altLang="en-US"/>
              <a:pPr/>
              <a:t>12</a:t>
            </a:fld>
            <a:endParaRPr lang="en-GB" altLang="en-US"/>
          </a:p>
        </p:txBody>
      </p:sp>
      <p:sp>
        <p:nvSpPr>
          <p:cNvPr id="61442" name="Rectangle 2">
            <a:extLst>
              <a:ext uri="{FF2B5EF4-FFF2-40B4-BE49-F238E27FC236}">
                <a16:creationId xmlns:a16="http://schemas.microsoft.com/office/drawing/2014/main" id="{C4993FCE-E75E-86BD-1FB2-D064E9ED50D6}"/>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B18D3F89-231D-AC7B-A72C-44C17D351D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FD8B88-FEEA-71A2-1A0F-67EEFCB5D363}"/>
              </a:ext>
            </a:extLst>
          </p:cNvPr>
          <p:cNvSpPr>
            <a:spLocks noGrp="1" noChangeArrowheads="1"/>
          </p:cNvSpPr>
          <p:nvPr>
            <p:ph type="sldNum" sz="quarter" idx="5"/>
          </p:nvPr>
        </p:nvSpPr>
        <p:spPr>
          <a:ln/>
        </p:spPr>
        <p:txBody>
          <a:bodyPr/>
          <a:lstStyle/>
          <a:p>
            <a:fld id="{25062066-30AD-43ED-9FEE-AEFAAC4C1029}" type="slidenum">
              <a:rPr lang="en-GB" altLang="en-US"/>
              <a:pPr/>
              <a:t>13</a:t>
            </a:fld>
            <a:endParaRPr lang="en-GB" altLang="en-US"/>
          </a:p>
        </p:txBody>
      </p:sp>
      <p:sp>
        <p:nvSpPr>
          <p:cNvPr id="62466" name="Rectangle 2">
            <a:extLst>
              <a:ext uri="{FF2B5EF4-FFF2-40B4-BE49-F238E27FC236}">
                <a16:creationId xmlns:a16="http://schemas.microsoft.com/office/drawing/2014/main" id="{6D10B010-02FA-2F16-B35C-826C39C92036}"/>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21D0C284-B01D-25CF-630F-AD95C62939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62133D-1A4E-224F-18C9-8D7B0A564360}"/>
              </a:ext>
            </a:extLst>
          </p:cNvPr>
          <p:cNvSpPr>
            <a:spLocks noGrp="1" noChangeArrowheads="1"/>
          </p:cNvSpPr>
          <p:nvPr>
            <p:ph type="sldNum" sz="quarter" idx="5"/>
          </p:nvPr>
        </p:nvSpPr>
        <p:spPr>
          <a:ln/>
        </p:spPr>
        <p:txBody>
          <a:bodyPr/>
          <a:lstStyle/>
          <a:p>
            <a:fld id="{E1256814-D25F-418C-9794-2C4D35683931}" type="slidenum">
              <a:rPr lang="en-GB" altLang="en-US"/>
              <a:pPr/>
              <a:t>14</a:t>
            </a:fld>
            <a:endParaRPr lang="en-GB" altLang="en-US"/>
          </a:p>
        </p:txBody>
      </p:sp>
      <p:sp>
        <p:nvSpPr>
          <p:cNvPr id="63490" name="Rectangle 2">
            <a:extLst>
              <a:ext uri="{FF2B5EF4-FFF2-40B4-BE49-F238E27FC236}">
                <a16:creationId xmlns:a16="http://schemas.microsoft.com/office/drawing/2014/main" id="{C75606E7-B71A-4D36-6DBF-94E17A18391E}"/>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0221F0E0-2714-E625-2341-7DFF733EAA2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D967B5-CFCD-6F4D-5F26-596837A61315}"/>
              </a:ext>
            </a:extLst>
          </p:cNvPr>
          <p:cNvSpPr>
            <a:spLocks noGrp="1" noChangeArrowheads="1"/>
          </p:cNvSpPr>
          <p:nvPr>
            <p:ph type="sldNum" sz="quarter" idx="5"/>
          </p:nvPr>
        </p:nvSpPr>
        <p:spPr>
          <a:ln/>
        </p:spPr>
        <p:txBody>
          <a:bodyPr/>
          <a:lstStyle/>
          <a:p>
            <a:fld id="{8F800967-CF8A-4848-87C4-15969633BAEE}" type="slidenum">
              <a:rPr lang="en-GB" altLang="en-US"/>
              <a:pPr/>
              <a:t>15</a:t>
            </a:fld>
            <a:endParaRPr lang="en-GB" altLang="en-US"/>
          </a:p>
        </p:txBody>
      </p:sp>
      <p:sp>
        <p:nvSpPr>
          <p:cNvPr id="65538" name="Rectangle 2">
            <a:extLst>
              <a:ext uri="{FF2B5EF4-FFF2-40B4-BE49-F238E27FC236}">
                <a16:creationId xmlns:a16="http://schemas.microsoft.com/office/drawing/2014/main" id="{C4389C93-1526-9A24-F393-4A639DF5ADB7}"/>
              </a:ext>
            </a:extLst>
          </p:cNvPr>
          <p:cNvSpPr>
            <a:spLocks noRot="1" noChangeArrowheads="1" noTextEdit="1"/>
          </p:cNvSpPr>
          <p:nvPr>
            <p:ph type="sldImg"/>
          </p:nvPr>
        </p:nvSpPr>
        <p:spPr>
          <a:xfrm>
            <a:off x="1106488" y="696913"/>
            <a:ext cx="4648200" cy="3486150"/>
          </a:xfrm>
          <a:ln/>
        </p:spPr>
      </p:sp>
      <p:sp>
        <p:nvSpPr>
          <p:cNvPr id="65539" name="Rectangle 3">
            <a:extLst>
              <a:ext uri="{FF2B5EF4-FFF2-40B4-BE49-F238E27FC236}">
                <a16:creationId xmlns:a16="http://schemas.microsoft.com/office/drawing/2014/main" id="{06440195-CC97-6636-AD24-F97ECBAB0D02}"/>
              </a:ext>
            </a:extLst>
          </p:cNvPr>
          <p:cNvSpPr>
            <a:spLocks noGrp="1" noChangeArrowheads="1"/>
          </p:cNvSpPr>
          <p:nvPr>
            <p:ph type="body" idx="1"/>
          </p:nvPr>
        </p:nvSpPr>
        <p:spPr>
          <a:xfrm>
            <a:off x="914400" y="4416425"/>
            <a:ext cx="5029200" cy="4183063"/>
          </a:xfrm>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6F2A0C-22B9-F0FA-FB8A-53137238B302}"/>
              </a:ext>
            </a:extLst>
          </p:cNvPr>
          <p:cNvSpPr>
            <a:spLocks noGrp="1" noChangeArrowheads="1"/>
          </p:cNvSpPr>
          <p:nvPr>
            <p:ph type="sldNum" sz="quarter" idx="5"/>
          </p:nvPr>
        </p:nvSpPr>
        <p:spPr>
          <a:ln/>
        </p:spPr>
        <p:txBody>
          <a:bodyPr/>
          <a:lstStyle/>
          <a:p>
            <a:fld id="{E8FF6008-9651-4652-AB8F-4DDCBE8DE90C}" type="slidenum">
              <a:rPr lang="en-GB" altLang="en-US"/>
              <a:pPr/>
              <a:t>2</a:t>
            </a:fld>
            <a:endParaRPr lang="en-GB" altLang="en-US"/>
          </a:p>
        </p:txBody>
      </p:sp>
      <p:sp>
        <p:nvSpPr>
          <p:cNvPr id="51202" name="Rectangle 2">
            <a:extLst>
              <a:ext uri="{FF2B5EF4-FFF2-40B4-BE49-F238E27FC236}">
                <a16:creationId xmlns:a16="http://schemas.microsoft.com/office/drawing/2014/main" id="{744C177A-C110-688A-6FC0-CDE61D4C5480}"/>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8528288E-845F-5F0F-3E2D-D81366361B7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4793E6-2EBF-C8E3-A135-D4C85B2A7EAE}"/>
              </a:ext>
            </a:extLst>
          </p:cNvPr>
          <p:cNvSpPr>
            <a:spLocks noGrp="1" noChangeArrowheads="1"/>
          </p:cNvSpPr>
          <p:nvPr>
            <p:ph type="sldNum" sz="quarter" idx="5"/>
          </p:nvPr>
        </p:nvSpPr>
        <p:spPr>
          <a:ln/>
        </p:spPr>
        <p:txBody>
          <a:bodyPr/>
          <a:lstStyle/>
          <a:p>
            <a:fld id="{215E4696-F591-4679-A228-EEAD75BE86D3}" type="slidenum">
              <a:rPr lang="en-GB" altLang="en-US"/>
              <a:pPr/>
              <a:t>3</a:t>
            </a:fld>
            <a:endParaRPr lang="en-GB" altLang="en-US"/>
          </a:p>
        </p:txBody>
      </p:sp>
      <p:sp>
        <p:nvSpPr>
          <p:cNvPr id="52226" name="Rectangle 2">
            <a:extLst>
              <a:ext uri="{FF2B5EF4-FFF2-40B4-BE49-F238E27FC236}">
                <a16:creationId xmlns:a16="http://schemas.microsoft.com/office/drawing/2014/main" id="{D0658E57-E240-A2C4-B29E-D27B35FFC7E9}"/>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E814CE12-8B7E-8254-C8C4-526A4797FA2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8643CE-F1DC-5CA9-3FA7-A5B20731E912}"/>
              </a:ext>
            </a:extLst>
          </p:cNvPr>
          <p:cNvSpPr>
            <a:spLocks noGrp="1" noChangeArrowheads="1"/>
          </p:cNvSpPr>
          <p:nvPr>
            <p:ph type="sldNum" sz="quarter" idx="5"/>
          </p:nvPr>
        </p:nvSpPr>
        <p:spPr>
          <a:ln/>
        </p:spPr>
        <p:txBody>
          <a:bodyPr/>
          <a:lstStyle/>
          <a:p>
            <a:fld id="{7496C1B6-6653-40D1-88B2-DBC0C58B0652}" type="slidenum">
              <a:rPr lang="en-GB" altLang="en-US"/>
              <a:pPr/>
              <a:t>4</a:t>
            </a:fld>
            <a:endParaRPr lang="en-GB" altLang="en-US"/>
          </a:p>
        </p:txBody>
      </p:sp>
      <p:sp>
        <p:nvSpPr>
          <p:cNvPr id="53250" name="Rectangle 2">
            <a:extLst>
              <a:ext uri="{FF2B5EF4-FFF2-40B4-BE49-F238E27FC236}">
                <a16:creationId xmlns:a16="http://schemas.microsoft.com/office/drawing/2014/main" id="{3FDC1BA2-AFDE-C5A3-0387-F5E62AFAED3D}"/>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FC8B597E-A3FB-74AB-CCD8-FAE708B78D5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542C4C-4050-E077-5AD2-0E3DD491F0EC}"/>
              </a:ext>
            </a:extLst>
          </p:cNvPr>
          <p:cNvSpPr>
            <a:spLocks noGrp="1" noChangeArrowheads="1"/>
          </p:cNvSpPr>
          <p:nvPr>
            <p:ph type="sldNum" sz="quarter" idx="5"/>
          </p:nvPr>
        </p:nvSpPr>
        <p:spPr>
          <a:ln/>
        </p:spPr>
        <p:txBody>
          <a:bodyPr/>
          <a:lstStyle/>
          <a:p>
            <a:fld id="{6F70C792-18F0-4842-8DBE-A6A6B7F4936A}" type="slidenum">
              <a:rPr lang="en-GB" altLang="en-US"/>
              <a:pPr/>
              <a:t>5</a:t>
            </a:fld>
            <a:endParaRPr lang="en-GB" altLang="en-US"/>
          </a:p>
        </p:txBody>
      </p:sp>
      <p:sp>
        <p:nvSpPr>
          <p:cNvPr id="54274" name="Rectangle 2">
            <a:extLst>
              <a:ext uri="{FF2B5EF4-FFF2-40B4-BE49-F238E27FC236}">
                <a16:creationId xmlns:a16="http://schemas.microsoft.com/office/drawing/2014/main" id="{242A2D9F-4D5E-4DCA-37D5-E5EE4B92AB45}"/>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37DA0BAA-B566-CA2B-254B-3787A3E37E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CE64F5-16B9-A9FC-B20E-615AC86C2AE1}"/>
              </a:ext>
            </a:extLst>
          </p:cNvPr>
          <p:cNvSpPr>
            <a:spLocks noGrp="1" noChangeArrowheads="1"/>
          </p:cNvSpPr>
          <p:nvPr>
            <p:ph type="sldNum" sz="quarter" idx="5"/>
          </p:nvPr>
        </p:nvSpPr>
        <p:spPr>
          <a:ln/>
        </p:spPr>
        <p:txBody>
          <a:bodyPr/>
          <a:lstStyle/>
          <a:p>
            <a:fld id="{E8E97982-2728-46DF-A2D2-71EB87D147BD}" type="slidenum">
              <a:rPr lang="en-GB" altLang="en-US"/>
              <a:pPr/>
              <a:t>6</a:t>
            </a:fld>
            <a:endParaRPr lang="en-GB" altLang="en-US"/>
          </a:p>
        </p:txBody>
      </p:sp>
      <p:sp>
        <p:nvSpPr>
          <p:cNvPr id="55298" name="Rectangle 2">
            <a:extLst>
              <a:ext uri="{FF2B5EF4-FFF2-40B4-BE49-F238E27FC236}">
                <a16:creationId xmlns:a16="http://schemas.microsoft.com/office/drawing/2014/main" id="{F4A60E1D-2AEE-F275-927F-0F2C86551DCB}"/>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BDA171C6-E684-EFE8-BBE5-FAC8F7E40E6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67A21A-C858-3C92-69A4-877D7F389D5D}"/>
              </a:ext>
            </a:extLst>
          </p:cNvPr>
          <p:cNvSpPr>
            <a:spLocks noGrp="1" noChangeArrowheads="1"/>
          </p:cNvSpPr>
          <p:nvPr>
            <p:ph type="sldNum" sz="quarter" idx="5"/>
          </p:nvPr>
        </p:nvSpPr>
        <p:spPr>
          <a:ln/>
        </p:spPr>
        <p:txBody>
          <a:bodyPr/>
          <a:lstStyle/>
          <a:p>
            <a:fld id="{DB85A73C-A09B-4FA7-8029-F9D8655794C0}" type="slidenum">
              <a:rPr lang="en-GB" altLang="en-US"/>
              <a:pPr/>
              <a:t>7</a:t>
            </a:fld>
            <a:endParaRPr lang="en-GB" altLang="en-US"/>
          </a:p>
        </p:txBody>
      </p:sp>
      <p:sp>
        <p:nvSpPr>
          <p:cNvPr id="56322" name="Rectangle 2">
            <a:extLst>
              <a:ext uri="{FF2B5EF4-FFF2-40B4-BE49-F238E27FC236}">
                <a16:creationId xmlns:a16="http://schemas.microsoft.com/office/drawing/2014/main" id="{1C502BC1-58A0-11BA-CF7F-39494B915D99}"/>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532AF510-AEF2-6FC5-D99E-FA2627AFE1F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B4D377-5803-E0A9-A0DA-C19541FB4746}"/>
              </a:ext>
            </a:extLst>
          </p:cNvPr>
          <p:cNvSpPr>
            <a:spLocks noGrp="1" noChangeArrowheads="1"/>
          </p:cNvSpPr>
          <p:nvPr>
            <p:ph type="sldNum" sz="quarter" idx="5"/>
          </p:nvPr>
        </p:nvSpPr>
        <p:spPr>
          <a:ln/>
        </p:spPr>
        <p:txBody>
          <a:bodyPr/>
          <a:lstStyle/>
          <a:p>
            <a:fld id="{28E92A2C-484B-42F5-B5F3-FDD8145688E8}" type="slidenum">
              <a:rPr lang="en-GB" altLang="en-US"/>
              <a:pPr/>
              <a:t>8</a:t>
            </a:fld>
            <a:endParaRPr lang="en-GB" altLang="en-US"/>
          </a:p>
        </p:txBody>
      </p:sp>
      <p:sp>
        <p:nvSpPr>
          <p:cNvPr id="57346" name="Rectangle 2">
            <a:extLst>
              <a:ext uri="{FF2B5EF4-FFF2-40B4-BE49-F238E27FC236}">
                <a16:creationId xmlns:a16="http://schemas.microsoft.com/office/drawing/2014/main" id="{929ED9BA-ED2A-30B9-93E6-E0F73F495469}"/>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33D35799-DF06-5B37-0800-758DDCAFCCF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C6512A-74A0-F553-FEC3-C1B04D4F01AC}"/>
              </a:ext>
            </a:extLst>
          </p:cNvPr>
          <p:cNvSpPr>
            <a:spLocks noGrp="1" noChangeArrowheads="1"/>
          </p:cNvSpPr>
          <p:nvPr>
            <p:ph type="sldNum" sz="quarter" idx="5"/>
          </p:nvPr>
        </p:nvSpPr>
        <p:spPr>
          <a:ln/>
        </p:spPr>
        <p:txBody>
          <a:bodyPr/>
          <a:lstStyle/>
          <a:p>
            <a:fld id="{72D2E8D1-1F40-4970-957D-F51C2B8D7E35}" type="slidenum">
              <a:rPr lang="en-GB" altLang="en-US"/>
              <a:pPr/>
              <a:t>9</a:t>
            </a:fld>
            <a:endParaRPr lang="en-GB" altLang="en-US"/>
          </a:p>
        </p:txBody>
      </p:sp>
      <p:sp>
        <p:nvSpPr>
          <p:cNvPr id="58370" name="Rectangle 2">
            <a:extLst>
              <a:ext uri="{FF2B5EF4-FFF2-40B4-BE49-F238E27FC236}">
                <a16:creationId xmlns:a16="http://schemas.microsoft.com/office/drawing/2014/main" id="{026D98E3-1AE4-8FDE-1059-CC0A15D107AB}"/>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0A326B5B-1D17-9163-A595-A96A4D734519}"/>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8995-E29A-688D-448E-5E3BA53E158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78DF55-58F4-85C9-2DD1-95E35FE0161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9B0970-9FC4-C733-4BE9-49B03759CDC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DC82F0B-D701-A642-C64D-AF650A4E57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95C483-B193-1371-0861-6D6ED929151F}"/>
              </a:ext>
            </a:extLst>
          </p:cNvPr>
          <p:cNvSpPr>
            <a:spLocks noGrp="1"/>
          </p:cNvSpPr>
          <p:nvPr>
            <p:ph type="sldNum" sz="quarter" idx="12"/>
          </p:nvPr>
        </p:nvSpPr>
        <p:spPr/>
        <p:txBody>
          <a:bodyPr/>
          <a:lstStyle>
            <a:lvl1pPr>
              <a:defRPr/>
            </a:lvl1pPr>
          </a:lstStyle>
          <a:p>
            <a:fld id="{A63FD6CB-C15F-495D-B237-1687A989C907}" type="slidenum">
              <a:rPr lang="en-US" altLang="en-US"/>
              <a:pPr/>
              <a:t>‹#›</a:t>
            </a:fld>
            <a:endParaRPr lang="en-US" altLang="en-US"/>
          </a:p>
        </p:txBody>
      </p:sp>
    </p:spTree>
    <p:extLst>
      <p:ext uri="{BB962C8B-B14F-4D97-AF65-F5344CB8AC3E}">
        <p14:creationId xmlns:p14="http://schemas.microsoft.com/office/powerpoint/2010/main" val="57066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A62B-50CA-ACFE-A56C-4F10638702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4A111D-FB9A-39FE-EC6D-A30565EE5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FDC692-D04D-437A-2C26-6810380E77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FD0AF3-B253-98AD-B475-CE46AE07AA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9DBE1B5-C71E-0205-A968-70AC18951D39}"/>
              </a:ext>
            </a:extLst>
          </p:cNvPr>
          <p:cNvSpPr>
            <a:spLocks noGrp="1"/>
          </p:cNvSpPr>
          <p:nvPr>
            <p:ph type="sldNum" sz="quarter" idx="12"/>
          </p:nvPr>
        </p:nvSpPr>
        <p:spPr/>
        <p:txBody>
          <a:bodyPr/>
          <a:lstStyle>
            <a:lvl1pPr>
              <a:defRPr/>
            </a:lvl1pPr>
          </a:lstStyle>
          <a:p>
            <a:fld id="{7FF3ED0C-B4F8-4532-A8A3-A037DF37A126}" type="slidenum">
              <a:rPr lang="en-US" altLang="en-US"/>
              <a:pPr/>
              <a:t>‹#›</a:t>
            </a:fld>
            <a:endParaRPr lang="en-US" altLang="en-US"/>
          </a:p>
        </p:txBody>
      </p:sp>
    </p:spTree>
    <p:extLst>
      <p:ext uri="{BB962C8B-B14F-4D97-AF65-F5344CB8AC3E}">
        <p14:creationId xmlns:p14="http://schemas.microsoft.com/office/powerpoint/2010/main" val="230763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211A2-6EC0-C5C9-9CE1-BD9780F3A8AB}"/>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4EFFA8-172C-E56A-0B12-1E072E4AF30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7E3CB0-ECE4-80F9-6E63-C7FC8D9BA3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72FA0C-D486-1B2E-51AD-63188A2844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3B7302D-DB0D-D7E7-75F8-5C7640E6322B}"/>
              </a:ext>
            </a:extLst>
          </p:cNvPr>
          <p:cNvSpPr>
            <a:spLocks noGrp="1"/>
          </p:cNvSpPr>
          <p:nvPr>
            <p:ph type="sldNum" sz="quarter" idx="12"/>
          </p:nvPr>
        </p:nvSpPr>
        <p:spPr/>
        <p:txBody>
          <a:bodyPr/>
          <a:lstStyle>
            <a:lvl1pPr>
              <a:defRPr/>
            </a:lvl1pPr>
          </a:lstStyle>
          <a:p>
            <a:fld id="{5E84E860-ADE8-4060-A81C-3F4DBC26CAA7}" type="slidenum">
              <a:rPr lang="en-US" altLang="en-US"/>
              <a:pPr/>
              <a:t>‹#›</a:t>
            </a:fld>
            <a:endParaRPr lang="en-US" altLang="en-US"/>
          </a:p>
        </p:txBody>
      </p:sp>
    </p:spTree>
    <p:extLst>
      <p:ext uri="{BB962C8B-B14F-4D97-AF65-F5344CB8AC3E}">
        <p14:creationId xmlns:p14="http://schemas.microsoft.com/office/powerpoint/2010/main" val="109224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A763-B205-A88F-1F85-B2F13744AA35}"/>
              </a:ext>
            </a:extLst>
          </p:cNvPr>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DF066F-7B3B-7ECF-D435-452EE0D4737A}"/>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1F654C-C753-CA8A-700E-E8BF508BDC01}"/>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2D66D65-503E-7B5F-E274-76FF0F864F51}"/>
              </a:ext>
            </a:extLst>
          </p:cNvPr>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1638077F-DB98-D1FA-C7D0-3225530B21DC}"/>
              </a:ext>
            </a:extLst>
          </p:cNvPr>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96D703-77C9-D971-421B-7FFFA84D634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3BFE2EA-9196-2417-430B-8FCD9036C4F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9338A7C-4BFD-A5B8-3856-719A5B93FEF4}"/>
              </a:ext>
            </a:extLst>
          </p:cNvPr>
          <p:cNvSpPr>
            <a:spLocks noGrp="1"/>
          </p:cNvSpPr>
          <p:nvPr>
            <p:ph type="sldNum" sz="quarter" idx="12"/>
          </p:nvPr>
        </p:nvSpPr>
        <p:spPr>
          <a:xfrm>
            <a:off x="6553200" y="6245225"/>
            <a:ext cx="2133600" cy="476250"/>
          </a:xfrm>
        </p:spPr>
        <p:txBody>
          <a:bodyPr/>
          <a:lstStyle>
            <a:lvl1pPr>
              <a:defRPr/>
            </a:lvl1pPr>
          </a:lstStyle>
          <a:p>
            <a:fld id="{7F1B5F86-EC7D-4F59-AAFD-DE0D2B82FADD}" type="slidenum">
              <a:rPr lang="en-US" altLang="en-US"/>
              <a:pPr/>
              <a:t>‹#›</a:t>
            </a:fld>
            <a:endParaRPr lang="en-US" altLang="en-US"/>
          </a:p>
        </p:txBody>
      </p:sp>
    </p:spTree>
    <p:extLst>
      <p:ext uri="{BB962C8B-B14F-4D97-AF65-F5344CB8AC3E}">
        <p14:creationId xmlns:p14="http://schemas.microsoft.com/office/powerpoint/2010/main" val="179092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B1D1-8297-E927-36BC-2BF4FBE2863F}"/>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04A560-272C-2F05-86BD-AEFDAC6E8891}"/>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81D579-47AA-9B99-6389-FF5FD88CE224}"/>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38C8CA3-2FF9-CC60-77A6-0382705B8D9D}"/>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34DE4920-8238-CBDF-BFA8-75FAD7527A21}"/>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AE1BD833-587E-42AB-C35E-A23314B49346}"/>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D4145999-CC34-3155-4A65-E3667406AE60}"/>
              </a:ext>
            </a:extLst>
          </p:cNvPr>
          <p:cNvSpPr>
            <a:spLocks noGrp="1"/>
          </p:cNvSpPr>
          <p:nvPr>
            <p:ph type="sldNum" sz="quarter" idx="12"/>
          </p:nvPr>
        </p:nvSpPr>
        <p:spPr>
          <a:xfrm>
            <a:off x="6553200" y="6245225"/>
            <a:ext cx="2133600" cy="476250"/>
          </a:xfrm>
        </p:spPr>
        <p:txBody>
          <a:bodyPr/>
          <a:lstStyle>
            <a:lvl1pPr>
              <a:defRPr/>
            </a:lvl1pPr>
          </a:lstStyle>
          <a:p>
            <a:fld id="{08A8A636-69FF-4E80-A5E4-8CE924BF08FE}" type="slidenum">
              <a:rPr lang="en-US" altLang="en-US"/>
              <a:pPr/>
              <a:t>‹#›</a:t>
            </a:fld>
            <a:endParaRPr lang="en-US" altLang="en-US"/>
          </a:p>
        </p:txBody>
      </p:sp>
    </p:spTree>
    <p:extLst>
      <p:ext uri="{BB962C8B-B14F-4D97-AF65-F5344CB8AC3E}">
        <p14:creationId xmlns:p14="http://schemas.microsoft.com/office/powerpoint/2010/main" val="4019091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2183-0D75-D340-0E84-58DB44D98A26}"/>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8B59DC-C2C9-169F-D2B4-D7EDC77B646A}"/>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DB72E-38DB-25FA-0747-6E21ACDB3B2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91C54-3454-A41A-0842-51576F76C7C6}"/>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B37F0E8-1494-2521-3361-5CC975CFFEF4}"/>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72B5601-56F6-7D94-FA57-9A247FD4C42B}"/>
              </a:ext>
            </a:extLst>
          </p:cNvPr>
          <p:cNvSpPr>
            <a:spLocks noGrp="1"/>
          </p:cNvSpPr>
          <p:nvPr>
            <p:ph type="sldNum" sz="quarter" idx="12"/>
          </p:nvPr>
        </p:nvSpPr>
        <p:spPr>
          <a:xfrm>
            <a:off x="6553200" y="6245225"/>
            <a:ext cx="2133600" cy="476250"/>
          </a:xfrm>
        </p:spPr>
        <p:txBody>
          <a:bodyPr/>
          <a:lstStyle>
            <a:lvl1pPr>
              <a:defRPr/>
            </a:lvl1pPr>
          </a:lstStyle>
          <a:p>
            <a:fld id="{9FD17FBB-E489-47D8-865B-354FFAAD93A8}" type="slidenum">
              <a:rPr lang="en-US" altLang="en-US"/>
              <a:pPr/>
              <a:t>‹#›</a:t>
            </a:fld>
            <a:endParaRPr lang="en-US" altLang="en-US"/>
          </a:p>
        </p:txBody>
      </p:sp>
    </p:spTree>
    <p:extLst>
      <p:ext uri="{BB962C8B-B14F-4D97-AF65-F5344CB8AC3E}">
        <p14:creationId xmlns:p14="http://schemas.microsoft.com/office/powerpoint/2010/main" val="1886562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A3EC-8E3B-5580-106A-60BABB21B78D}"/>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64446E-737C-8D20-F37E-44706B6126B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74A8B9-BCB5-573B-1CE7-1703917CA3C5}"/>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31B856B1-9BEF-CDDD-B4B2-07898E6C51E8}"/>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BCBC87A0-6094-DC07-4F79-20004E50ECDB}"/>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3DDDB99-0BB6-59F7-EF67-9E20A8C47DC6}"/>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1FFFE80C-D4FF-D42C-6B9C-982ADA3F458F}"/>
              </a:ext>
            </a:extLst>
          </p:cNvPr>
          <p:cNvSpPr>
            <a:spLocks noGrp="1"/>
          </p:cNvSpPr>
          <p:nvPr>
            <p:ph type="sldNum" sz="quarter" idx="12"/>
          </p:nvPr>
        </p:nvSpPr>
        <p:spPr>
          <a:xfrm>
            <a:off x="6553200" y="6245225"/>
            <a:ext cx="2133600" cy="476250"/>
          </a:xfrm>
        </p:spPr>
        <p:txBody>
          <a:bodyPr/>
          <a:lstStyle>
            <a:lvl1pPr>
              <a:defRPr/>
            </a:lvl1pPr>
          </a:lstStyle>
          <a:p>
            <a:fld id="{D968647C-1B43-447D-92D8-E36CCFBAF114}" type="slidenum">
              <a:rPr lang="en-US" altLang="en-US"/>
              <a:pPr/>
              <a:t>‹#›</a:t>
            </a:fld>
            <a:endParaRPr lang="en-US" altLang="en-US"/>
          </a:p>
        </p:txBody>
      </p:sp>
    </p:spTree>
    <p:extLst>
      <p:ext uri="{BB962C8B-B14F-4D97-AF65-F5344CB8AC3E}">
        <p14:creationId xmlns:p14="http://schemas.microsoft.com/office/powerpoint/2010/main" val="406928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3BF8-EA97-2F5D-3636-0F4104CBDA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8951C3-F0E3-D51F-A5A3-54462607E7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B281A6-47E1-F6B2-FC78-5E21B98265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25018A-B0E9-A4E8-6CE0-7EF6C1448A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0CB153-849F-77B7-32A8-EB7075AADB36}"/>
              </a:ext>
            </a:extLst>
          </p:cNvPr>
          <p:cNvSpPr>
            <a:spLocks noGrp="1"/>
          </p:cNvSpPr>
          <p:nvPr>
            <p:ph type="sldNum" sz="quarter" idx="12"/>
          </p:nvPr>
        </p:nvSpPr>
        <p:spPr/>
        <p:txBody>
          <a:bodyPr/>
          <a:lstStyle>
            <a:lvl1pPr>
              <a:defRPr/>
            </a:lvl1pPr>
          </a:lstStyle>
          <a:p>
            <a:fld id="{3C81F559-1C82-41B2-8631-5A858B50B136}" type="slidenum">
              <a:rPr lang="en-US" altLang="en-US"/>
              <a:pPr/>
              <a:t>‹#›</a:t>
            </a:fld>
            <a:endParaRPr lang="en-US" altLang="en-US"/>
          </a:p>
        </p:txBody>
      </p:sp>
    </p:spTree>
    <p:extLst>
      <p:ext uri="{BB962C8B-B14F-4D97-AF65-F5344CB8AC3E}">
        <p14:creationId xmlns:p14="http://schemas.microsoft.com/office/powerpoint/2010/main" val="413632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5E71-3FB8-2225-D1C5-58FB18DDB2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E26708-52D8-D444-647A-78D36F699EC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47731F6-9508-D117-8E55-6AC868D5A8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86B99DC-BBF5-D26A-9D58-2EF79E2D86A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1B589B-1ED5-C188-C8C5-38DBAD778429}"/>
              </a:ext>
            </a:extLst>
          </p:cNvPr>
          <p:cNvSpPr>
            <a:spLocks noGrp="1"/>
          </p:cNvSpPr>
          <p:nvPr>
            <p:ph type="sldNum" sz="quarter" idx="12"/>
          </p:nvPr>
        </p:nvSpPr>
        <p:spPr/>
        <p:txBody>
          <a:bodyPr/>
          <a:lstStyle>
            <a:lvl1pPr>
              <a:defRPr/>
            </a:lvl1pPr>
          </a:lstStyle>
          <a:p>
            <a:fld id="{36BFF79A-F907-4DA1-969B-FE3012DEB920}" type="slidenum">
              <a:rPr lang="en-US" altLang="en-US"/>
              <a:pPr/>
              <a:t>‹#›</a:t>
            </a:fld>
            <a:endParaRPr lang="en-US" altLang="en-US"/>
          </a:p>
        </p:txBody>
      </p:sp>
    </p:spTree>
    <p:extLst>
      <p:ext uri="{BB962C8B-B14F-4D97-AF65-F5344CB8AC3E}">
        <p14:creationId xmlns:p14="http://schemas.microsoft.com/office/powerpoint/2010/main" val="42338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ABDE-D5C7-A0C0-BB87-2C35FCDCD3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EA3B65-CB08-070C-7857-7AD24810E536}"/>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2088C3-E8FB-9E90-F56A-40F3F377C07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7BFFE7-5C0B-FC28-2797-480C3478B80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2743051-4A2E-B940-0E04-ADBD531FF9F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D07CD9-7FA4-8957-0924-C9CB4C2E1A10}"/>
              </a:ext>
            </a:extLst>
          </p:cNvPr>
          <p:cNvSpPr>
            <a:spLocks noGrp="1"/>
          </p:cNvSpPr>
          <p:nvPr>
            <p:ph type="sldNum" sz="quarter" idx="12"/>
          </p:nvPr>
        </p:nvSpPr>
        <p:spPr/>
        <p:txBody>
          <a:bodyPr/>
          <a:lstStyle>
            <a:lvl1pPr>
              <a:defRPr/>
            </a:lvl1pPr>
          </a:lstStyle>
          <a:p>
            <a:fld id="{4624AD47-50FC-4A12-A02B-CF18CFFFBE75}" type="slidenum">
              <a:rPr lang="en-US" altLang="en-US"/>
              <a:pPr/>
              <a:t>‹#›</a:t>
            </a:fld>
            <a:endParaRPr lang="en-US" altLang="en-US"/>
          </a:p>
        </p:txBody>
      </p:sp>
    </p:spTree>
    <p:extLst>
      <p:ext uri="{BB962C8B-B14F-4D97-AF65-F5344CB8AC3E}">
        <p14:creationId xmlns:p14="http://schemas.microsoft.com/office/powerpoint/2010/main" val="283780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E5B3-1E9C-7495-E4A7-A7BD29143CB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81F253-021B-CCB9-F14F-482FAE3AE52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1A2F-4BAC-7BA8-069E-68719EF2781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7B09D7-11ED-2554-613F-A614F1976A5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03487-3B5E-C61B-A4C6-93B99F1B037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A2873C-2B8B-5EB0-2BB6-FAA625860AD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2F185E-4225-BB69-A547-3BAF6FD3C51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73DA72F-E5E5-E42B-3BD0-FEBB61190515}"/>
              </a:ext>
            </a:extLst>
          </p:cNvPr>
          <p:cNvSpPr>
            <a:spLocks noGrp="1"/>
          </p:cNvSpPr>
          <p:nvPr>
            <p:ph type="sldNum" sz="quarter" idx="12"/>
          </p:nvPr>
        </p:nvSpPr>
        <p:spPr/>
        <p:txBody>
          <a:bodyPr/>
          <a:lstStyle>
            <a:lvl1pPr>
              <a:defRPr/>
            </a:lvl1pPr>
          </a:lstStyle>
          <a:p>
            <a:fld id="{1C8F16E3-5C04-46FE-A7FD-36D07643B038}" type="slidenum">
              <a:rPr lang="en-US" altLang="en-US"/>
              <a:pPr/>
              <a:t>‹#›</a:t>
            </a:fld>
            <a:endParaRPr lang="en-US" altLang="en-US"/>
          </a:p>
        </p:txBody>
      </p:sp>
    </p:spTree>
    <p:extLst>
      <p:ext uri="{BB962C8B-B14F-4D97-AF65-F5344CB8AC3E}">
        <p14:creationId xmlns:p14="http://schemas.microsoft.com/office/powerpoint/2010/main" val="418038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F6B5-7C10-26AA-B825-D596A561F5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8D93D7-011C-64DE-C5A5-C1216771F99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781A0DF-CFE8-86CA-1056-F5100B4B55B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30A8CF8-5A97-3C08-23CA-BC1054874E4F}"/>
              </a:ext>
            </a:extLst>
          </p:cNvPr>
          <p:cNvSpPr>
            <a:spLocks noGrp="1"/>
          </p:cNvSpPr>
          <p:nvPr>
            <p:ph type="sldNum" sz="quarter" idx="12"/>
          </p:nvPr>
        </p:nvSpPr>
        <p:spPr/>
        <p:txBody>
          <a:bodyPr/>
          <a:lstStyle>
            <a:lvl1pPr>
              <a:defRPr/>
            </a:lvl1pPr>
          </a:lstStyle>
          <a:p>
            <a:fld id="{C49E4883-CF4C-4C7C-821B-5112476EF3FC}" type="slidenum">
              <a:rPr lang="en-US" altLang="en-US"/>
              <a:pPr/>
              <a:t>‹#›</a:t>
            </a:fld>
            <a:endParaRPr lang="en-US" altLang="en-US"/>
          </a:p>
        </p:txBody>
      </p:sp>
    </p:spTree>
    <p:extLst>
      <p:ext uri="{BB962C8B-B14F-4D97-AF65-F5344CB8AC3E}">
        <p14:creationId xmlns:p14="http://schemas.microsoft.com/office/powerpoint/2010/main" val="341944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6F5DA-4866-F808-15F2-33C6FADEBD4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895DFEB-1166-C2B5-89E8-01A7E87671D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637BFFB-DD5C-0A28-91F8-92C7D4B7EE44}"/>
              </a:ext>
            </a:extLst>
          </p:cNvPr>
          <p:cNvSpPr>
            <a:spLocks noGrp="1"/>
          </p:cNvSpPr>
          <p:nvPr>
            <p:ph type="sldNum" sz="quarter" idx="12"/>
          </p:nvPr>
        </p:nvSpPr>
        <p:spPr/>
        <p:txBody>
          <a:bodyPr/>
          <a:lstStyle>
            <a:lvl1pPr>
              <a:defRPr/>
            </a:lvl1pPr>
          </a:lstStyle>
          <a:p>
            <a:fld id="{D0405094-2CB7-46EF-B3E2-AE29D58DF570}" type="slidenum">
              <a:rPr lang="en-US" altLang="en-US"/>
              <a:pPr/>
              <a:t>‹#›</a:t>
            </a:fld>
            <a:endParaRPr lang="en-US" altLang="en-US"/>
          </a:p>
        </p:txBody>
      </p:sp>
    </p:spTree>
    <p:extLst>
      <p:ext uri="{BB962C8B-B14F-4D97-AF65-F5344CB8AC3E}">
        <p14:creationId xmlns:p14="http://schemas.microsoft.com/office/powerpoint/2010/main" val="329176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6542-55CD-A24D-B2CA-4B617325BB8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3D6218-6E8E-10EB-F31C-AC5CE920BD4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CCF9A9-77CA-F6CC-9E7F-DE94EAB7E5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14076-3E45-9AE0-1E89-D611F07499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708E491-5731-AB02-FA6F-ECD770823B4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D532642-2537-2D07-1E4F-13E33A7B7B80}"/>
              </a:ext>
            </a:extLst>
          </p:cNvPr>
          <p:cNvSpPr>
            <a:spLocks noGrp="1"/>
          </p:cNvSpPr>
          <p:nvPr>
            <p:ph type="sldNum" sz="quarter" idx="12"/>
          </p:nvPr>
        </p:nvSpPr>
        <p:spPr/>
        <p:txBody>
          <a:bodyPr/>
          <a:lstStyle>
            <a:lvl1pPr>
              <a:defRPr/>
            </a:lvl1pPr>
          </a:lstStyle>
          <a:p>
            <a:fld id="{FB3EEBFB-A1FE-40BF-9CDF-E3E7D261FB38}" type="slidenum">
              <a:rPr lang="en-US" altLang="en-US"/>
              <a:pPr/>
              <a:t>‹#›</a:t>
            </a:fld>
            <a:endParaRPr lang="en-US" altLang="en-US"/>
          </a:p>
        </p:txBody>
      </p:sp>
    </p:spTree>
    <p:extLst>
      <p:ext uri="{BB962C8B-B14F-4D97-AF65-F5344CB8AC3E}">
        <p14:creationId xmlns:p14="http://schemas.microsoft.com/office/powerpoint/2010/main" val="124014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899B-73DA-E142-CB98-360EFCD92C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8009A5-FD64-8326-DAF9-06DF98F8E2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EBA9F4-B4ED-46B7-A6A4-51C7D125AC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1B5E1-9F0A-4931-A64F-A4008DD801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ECBCB0-C711-3685-F893-65E7A56EECE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75563AD-46E1-71DF-CB3A-B7830263422B}"/>
              </a:ext>
            </a:extLst>
          </p:cNvPr>
          <p:cNvSpPr>
            <a:spLocks noGrp="1"/>
          </p:cNvSpPr>
          <p:nvPr>
            <p:ph type="sldNum" sz="quarter" idx="12"/>
          </p:nvPr>
        </p:nvSpPr>
        <p:spPr/>
        <p:txBody>
          <a:bodyPr/>
          <a:lstStyle>
            <a:lvl1pPr>
              <a:defRPr/>
            </a:lvl1pPr>
          </a:lstStyle>
          <a:p>
            <a:fld id="{A6FE4894-6B7B-4FD2-8C53-F95CFAEF71BA}" type="slidenum">
              <a:rPr lang="en-US" altLang="en-US"/>
              <a:pPr/>
              <a:t>‹#›</a:t>
            </a:fld>
            <a:endParaRPr lang="en-US" altLang="en-US"/>
          </a:p>
        </p:txBody>
      </p:sp>
    </p:spTree>
    <p:extLst>
      <p:ext uri="{BB962C8B-B14F-4D97-AF65-F5344CB8AC3E}">
        <p14:creationId xmlns:p14="http://schemas.microsoft.com/office/powerpoint/2010/main" val="197287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DA16D4-35DC-7779-E6E2-FC9B08FFE6F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0ACCD66-D3CC-89A5-D4DE-1CA6567926F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96B5597-5B41-0351-37B1-1649E9755B2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a:extLst>
              <a:ext uri="{FF2B5EF4-FFF2-40B4-BE49-F238E27FC236}">
                <a16:creationId xmlns:a16="http://schemas.microsoft.com/office/drawing/2014/main" id="{87D78897-A561-9781-90C7-DCA06FCB3C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0" name="Rectangle 6">
            <a:extLst>
              <a:ext uri="{FF2B5EF4-FFF2-40B4-BE49-F238E27FC236}">
                <a16:creationId xmlns:a16="http://schemas.microsoft.com/office/drawing/2014/main" id="{ACC8F3ED-0DE9-82E6-932A-00B72641269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047EA0-AA6C-448C-AEE4-CF07850431C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wmf"/><Relationship Id="rId18" Type="http://schemas.openxmlformats.org/officeDocument/2006/relationships/image" Target="../media/image15.jpeg"/><Relationship Id="rId26" Type="http://schemas.openxmlformats.org/officeDocument/2006/relationships/image" Target="../media/image23.png"/><Relationship Id="rId3" Type="http://schemas.openxmlformats.org/officeDocument/2006/relationships/notesSlide" Target="../notesSlides/notesSlide2.xml"/><Relationship Id="rId21" Type="http://schemas.openxmlformats.org/officeDocument/2006/relationships/image" Target="../media/image18.jpeg"/><Relationship Id="rId7" Type="http://schemas.openxmlformats.org/officeDocument/2006/relationships/image" Target="../media/image4.emf"/><Relationship Id="rId12" Type="http://schemas.openxmlformats.org/officeDocument/2006/relationships/image" Target="../media/image9.wmf"/><Relationship Id="rId17" Type="http://schemas.openxmlformats.org/officeDocument/2006/relationships/image" Target="../media/image14.jpeg"/><Relationship Id="rId25" Type="http://schemas.openxmlformats.org/officeDocument/2006/relationships/image" Target="../media/image22.jpeg"/><Relationship Id="rId2" Type="http://schemas.openxmlformats.org/officeDocument/2006/relationships/slideLayout" Target="../slideLayouts/slideLayout12.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audio" Target="file:///\\FIG\DATA\HOMEDIRS\1272702\Net\Cfg\Desktop\Ricky_Martin%20-%20Livin'_La_Vida_Loca.mp3" TargetMode="External"/><Relationship Id="rId6" Type="http://schemas.openxmlformats.org/officeDocument/2006/relationships/image" Target="../media/image1.wmf"/><Relationship Id="rId11" Type="http://schemas.openxmlformats.org/officeDocument/2006/relationships/image" Target="../media/image8.wmf"/><Relationship Id="rId24" Type="http://schemas.openxmlformats.org/officeDocument/2006/relationships/image" Target="../media/image21.png"/><Relationship Id="rId5" Type="http://schemas.openxmlformats.org/officeDocument/2006/relationships/image" Target="../media/image3.jpeg"/><Relationship Id="rId15" Type="http://schemas.openxmlformats.org/officeDocument/2006/relationships/image" Target="../media/image12.jpeg"/><Relationship Id="rId23" Type="http://schemas.openxmlformats.org/officeDocument/2006/relationships/image" Target="../media/image20.jpeg"/><Relationship Id="rId10" Type="http://schemas.openxmlformats.org/officeDocument/2006/relationships/image" Target="../media/image7.wmf"/><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6.wmf"/><Relationship Id="rId14" Type="http://schemas.openxmlformats.org/officeDocument/2006/relationships/image" Target="../media/image11.emf"/><Relationship Id="rId22" Type="http://schemas.openxmlformats.org/officeDocument/2006/relationships/image" Target="../media/image19.jpeg"/><Relationship Id="rId27"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thinkquest.org/10429/gather/jokes.ht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5.gif"/><Relationship Id="rId5" Type="http://schemas.openxmlformats.org/officeDocument/2006/relationships/hyperlink" Target="http://members.tripod.com/~nocturnalchild/smileyfaces/smileyblink.gif" TargetMode="External"/><Relationship Id="rId4" Type="http://schemas.openxmlformats.org/officeDocument/2006/relationships/hyperlink" Target="http://www.privatehand.com/flash/element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C97912C-5B40-3C62-4271-668FAF34E2DF}"/>
              </a:ext>
            </a:extLst>
          </p:cNvPr>
          <p:cNvSpPr>
            <a:spLocks noGrp="1" noChangeArrowheads="1"/>
          </p:cNvSpPr>
          <p:nvPr>
            <p:ph type="ctrTitle"/>
          </p:nvPr>
        </p:nvSpPr>
        <p:spPr>
          <a:xfrm>
            <a:off x="685800" y="533400"/>
            <a:ext cx="7772400" cy="1470025"/>
          </a:xfrm>
        </p:spPr>
        <p:txBody>
          <a:bodyPr anchor="ctr"/>
          <a:lstStyle/>
          <a:p>
            <a:pPr algn="l"/>
            <a:r>
              <a:rPr lang="en-US" altLang="en-US" sz="4400">
                <a:latin typeface="Bauhaus 93" panose="04030905020B02020C02" pitchFamily="82" charset="0"/>
              </a:rPr>
              <a:t>CHEMISTRY…</a:t>
            </a:r>
          </a:p>
        </p:txBody>
      </p:sp>
      <p:sp>
        <p:nvSpPr>
          <p:cNvPr id="2053" name="Line 5">
            <a:extLst>
              <a:ext uri="{FF2B5EF4-FFF2-40B4-BE49-F238E27FC236}">
                <a16:creationId xmlns:a16="http://schemas.microsoft.com/office/drawing/2014/main" id="{90BF3E56-9F1E-C243-E56D-C78C8AA738FA}"/>
              </a:ext>
            </a:extLst>
          </p:cNvPr>
          <p:cNvSpPr>
            <a:spLocks noChangeShapeType="1"/>
          </p:cNvSpPr>
          <p:nvPr/>
        </p:nvSpPr>
        <p:spPr bwMode="auto">
          <a:xfrm>
            <a:off x="381000" y="381000"/>
            <a:ext cx="8382000" cy="5943600"/>
          </a:xfrm>
          <a:prstGeom prst="line">
            <a:avLst/>
          </a:prstGeom>
          <a:noFill/>
          <a:ln w="635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 name="Line 6">
            <a:extLst>
              <a:ext uri="{FF2B5EF4-FFF2-40B4-BE49-F238E27FC236}">
                <a16:creationId xmlns:a16="http://schemas.microsoft.com/office/drawing/2014/main" id="{5D2C53F2-0F26-5052-E804-0943CEBB3051}"/>
              </a:ext>
            </a:extLst>
          </p:cNvPr>
          <p:cNvSpPr>
            <a:spLocks noChangeShapeType="1"/>
          </p:cNvSpPr>
          <p:nvPr/>
        </p:nvSpPr>
        <p:spPr bwMode="auto">
          <a:xfrm flipV="1">
            <a:off x="381000" y="304800"/>
            <a:ext cx="8305800" cy="6019800"/>
          </a:xfrm>
          <a:prstGeom prst="line">
            <a:avLst/>
          </a:prstGeom>
          <a:noFill/>
          <a:ln w="635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9" name="Rectangle 11">
            <a:extLst>
              <a:ext uri="{FF2B5EF4-FFF2-40B4-BE49-F238E27FC236}">
                <a16:creationId xmlns:a16="http://schemas.microsoft.com/office/drawing/2014/main" id="{530C266C-FE19-3D8B-C8C9-A119FB0A8E7E}"/>
              </a:ext>
            </a:extLst>
          </p:cNvPr>
          <p:cNvSpPr>
            <a:spLocks noChangeArrowheads="1"/>
          </p:cNvSpPr>
          <p:nvPr/>
        </p:nvSpPr>
        <p:spPr bwMode="auto">
          <a:xfrm>
            <a:off x="1905000" y="2438400"/>
            <a:ext cx="5451475" cy="2286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7200">
                <a:solidFill>
                  <a:schemeClr val="bg1"/>
                </a:solidFill>
                <a:latin typeface="Bauhaus 93" panose="04030905020B02020C02" pitchFamily="82" charset="0"/>
              </a:rPr>
              <a:t>IS THIS WHAT YOU THINK?</a:t>
            </a:r>
            <a:endParaRPr lang="en-US" altLang="en-US" sz="72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down)">
                                      <p:cBhvr>
                                        <p:cTn id="7" dur="1000"/>
                                        <p:tgtEl>
                                          <p:spTgt spid="2054"/>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wipe(down)">
                                      <p:cBhvr>
                                        <p:cTn id="11" dur="1000"/>
                                        <p:tgtEl>
                                          <p:spTgt spid="2053"/>
                                        </p:tgtEl>
                                      </p:cBhvr>
                                    </p:animEffect>
                                  </p:childTnLst>
                                </p:cTn>
                              </p:par>
                            </p:childTnLst>
                          </p:cTn>
                        </p:par>
                        <p:par>
                          <p:cTn id="12" fill="hold" nodeType="afterGroup">
                            <p:stCondLst>
                              <p:cond delay="2000"/>
                            </p:stCondLst>
                            <p:childTnLst>
                              <p:par>
                                <p:cTn id="13" presetID="2" presetClass="exit" presetSubtype="4" fill="hold" nodeType="afterEffect">
                                  <p:stCondLst>
                                    <p:cond delay="0"/>
                                  </p:stCondLst>
                                  <p:childTnLst>
                                    <p:anim calcmode="lin" valueType="num">
                                      <p:cBhvr additive="base">
                                        <p:cTn id="14" dur="1000"/>
                                        <p:tgtEl>
                                          <p:spTgt spid="2050"/>
                                        </p:tgtEl>
                                        <p:attrNameLst>
                                          <p:attrName>ppt_x</p:attrName>
                                        </p:attrNameLst>
                                      </p:cBhvr>
                                      <p:tavLst>
                                        <p:tav tm="0">
                                          <p:val>
                                            <p:strVal val="ppt_x"/>
                                          </p:val>
                                        </p:tav>
                                        <p:tav tm="100000">
                                          <p:val>
                                            <p:strVal val="ppt_x"/>
                                          </p:val>
                                        </p:tav>
                                      </p:tavLst>
                                    </p:anim>
                                    <p:anim calcmode="lin" valueType="num">
                                      <p:cBhvr additive="base">
                                        <p:cTn id="15" dur="1000"/>
                                        <p:tgtEl>
                                          <p:spTgt spid="2050"/>
                                        </p:tgtEl>
                                        <p:attrNameLst>
                                          <p:attrName>ppt_y</p:attrName>
                                        </p:attrNameLst>
                                      </p:cBhvr>
                                      <p:tavLst>
                                        <p:tav tm="0">
                                          <p:val>
                                            <p:strVal val="ppt_y"/>
                                          </p:val>
                                        </p:tav>
                                        <p:tav tm="100000">
                                          <p:val>
                                            <p:strVal val="1+ppt_h/2"/>
                                          </p:val>
                                        </p:tav>
                                      </p:tavLst>
                                    </p:anim>
                                    <p:set>
                                      <p:cBhvr>
                                        <p:cTn id="16" dur="1" fill="hold">
                                          <p:stCondLst>
                                            <p:cond delay="999"/>
                                          </p:stCondLst>
                                        </p:cTn>
                                        <p:tgtEl>
                                          <p:spTgt spid="2050"/>
                                        </p:tgtEl>
                                        <p:attrNameLst>
                                          <p:attrName>style.visibility</p:attrName>
                                        </p:attrNameLst>
                                      </p:cBhvr>
                                      <p:to>
                                        <p:strVal val="hidden"/>
                                      </p:to>
                                    </p:set>
                                  </p:childTnLst>
                                </p:cTn>
                              </p:par>
                            </p:childTnLst>
                          </p:cTn>
                        </p:par>
                        <p:par>
                          <p:cTn id="17" fill="hold" nodeType="afterGroup">
                            <p:stCondLst>
                              <p:cond delay="3000"/>
                            </p:stCondLst>
                            <p:childTnLst>
                              <p:par>
                                <p:cTn id="18" presetID="1" presetClass="entr" presetSubtype="0" fill="hold" nodeType="afterEffect">
                                  <p:stCondLst>
                                    <p:cond delay="0"/>
                                  </p:stCondLst>
                                  <p:childTnLst>
                                    <p:set>
                                      <p:cBhvr>
                                        <p:cTn id="19" dur="1" fill="hold">
                                          <p:stCondLst>
                                            <p:cond delay="0"/>
                                          </p:stCondLst>
                                        </p:cTn>
                                        <p:tgtEl>
                                          <p:spTgt spid="205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explode.wav"/>
                                        </p:tgtEl>
                                      </p:cMediaNode>
                                    </p:audio>
                                  </p:subTnLst>
                                </p:cTn>
                              </p:par>
                            </p:childTnLst>
                          </p:cTn>
                        </p:par>
                        <p:par>
                          <p:cTn id="20" fill="hold" nodeType="afterGroup">
                            <p:stCondLst>
                              <p:cond delay="3000"/>
                            </p:stCondLst>
                            <p:childTnLst>
                              <p:par>
                                <p:cTn id="21" presetID="6" presetClass="emph" presetSubtype="0" fill="hold" nodeType="afterEffect">
                                  <p:stCondLst>
                                    <p:cond delay="0"/>
                                  </p:stCondLst>
                                  <p:childTnLst>
                                    <p:animScale>
                                      <p:cBhvr>
                                        <p:cTn id="22" dur="2000" fill="hold"/>
                                        <p:tgtEl>
                                          <p:spTgt spid="20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9" grpId="0" animBg="1"/>
      <p:bldP spid="205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DAE47DA-B3A5-3942-076F-6ED568668FFC}"/>
              </a:ext>
            </a:extLst>
          </p:cNvPr>
          <p:cNvSpPr>
            <a:spLocks noGrp="1" noChangeArrowheads="1"/>
          </p:cNvSpPr>
          <p:nvPr>
            <p:ph type="title"/>
          </p:nvPr>
        </p:nvSpPr>
        <p:spPr/>
        <p:txBody>
          <a:bodyPr/>
          <a:lstStyle/>
          <a:p>
            <a:r>
              <a:rPr lang="en-US" altLang="en-US" sz="4000">
                <a:latin typeface="Book Antiqua" panose="02040602050305030304" pitchFamily="18" charset="0"/>
              </a:rPr>
              <a:t>Oxidation/Reduction Reactions	</a:t>
            </a:r>
          </a:p>
        </p:txBody>
      </p:sp>
      <p:sp>
        <p:nvSpPr>
          <p:cNvPr id="25603" name="Rectangle 3">
            <a:extLst>
              <a:ext uri="{FF2B5EF4-FFF2-40B4-BE49-F238E27FC236}">
                <a16:creationId xmlns:a16="http://schemas.microsoft.com/office/drawing/2014/main" id="{D3512399-B612-CFEC-6892-ED13D1D2BF85}"/>
              </a:ext>
            </a:extLst>
          </p:cNvPr>
          <p:cNvSpPr>
            <a:spLocks noGrp="1" noChangeArrowheads="1"/>
          </p:cNvSpPr>
          <p:nvPr>
            <p:ph type="body" sz="half" idx="1"/>
          </p:nvPr>
        </p:nvSpPr>
        <p:spPr>
          <a:xfrm>
            <a:off x="457200" y="1600200"/>
            <a:ext cx="4419600" cy="4495800"/>
          </a:xfrm>
        </p:spPr>
        <p:txBody>
          <a:bodyPr/>
          <a:lstStyle/>
          <a:p>
            <a:r>
              <a:rPr lang="en-US" altLang="en-US" sz="2800"/>
              <a:t>A reaction in which electrons are transferred  from one atom to another. </a:t>
            </a:r>
          </a:p>
          <a:p>
            <a:r>
              <a:rPr lang="en-US" altLang="en-US" sz="2800" b="1"/>
              <a:t>Oxidation:</a:t>
            </a:r>
            <a:r>
              <a:rPr lang="en-US" altLang="en-US" sz="2800"/>
              <a:t> The loss of electrons by an atom</a:t>
            </a:r>
          </a:p>
          <a:p>
            <a:r>
              <a:rPr lang="en-US" altLang="en-US" sz="2800" b="1"/>
              <a:t>Reduction:</a:t>
            </a:r>
            <a:r>
              <a:rPr lang="en-US" altLang="en-US" sz="2800"/>
              <a:t> The gain of electrons by an atom. </a:t>
            </a:r>
          </a:p>
        </p:txBody>
      </p:sp>
      <p:pic>
        <p:nvPicPr>
          <p:cNvPr id="25604" name="Picture 4">
            <a:extLst>
              <a:ext uri="{FF2B5EF4-FFF2-40B4-BE49-F238E27FC236}">
                <a16:creationId xmlns:a16="http://schemas.microsoft.com/office/drawing/2014/main" id="{01C59AE7-A419-0603-076E-981B158702A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4648200"/>
            <a:ext cx="1981200" cy="1898650"/>
          </a:xfrm>
          <a:noFill/>
          <a:ln/>
        </p:spPr>
      </p:pic>
      <p:sp>
        <p:nvSpPr>
          <p:cNvPr id="25606" name="Rectangle 6">
            <a:extLst>
              <a:ext uri="{FF2B5EF4-FFF2-40B4-BE49-F238E27FC236}">
                <a16:creationId xmlns:a16="http://schemas.microsoft.com/office/drawing/2014/main" id="{1A5C4F0F-6E3B-DE7B-B84C-197C36E5FD8A}"/>
              </a:ext>
            </a:extLst>
          </p:cNvPr>
          <p:cNvSpPr>
            <a:spLocks noChangeArrowheads="1"/>
          </p:cNvSpPr>
          <p:nvPr/>
        </p:nvSpPr>
        <p:spPr bwMode="auto">
          <a:xfrm>
            <a:off x="4876800" y="1143000"/>
            <a:ext cx="3886200" cy="5486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7" name="Text Box 7">
            <a:extLst>
              <a:ext uri="{FF2B5EF4-FFF2-40B4-BE49-F238E27FC236}">
                <a16:creationId xmlns:a16="http://schemas.microsoft.com/office/drawing/2014/main" id="{334112D2-C6A2-EFA4-D573-49D6E86BAF6D}"/>
              </a:ext>
            </a:extLst>
          </p:cNvPr>
          <p:cNvSpPr txBox="1">
            <a:spLocks noChangeArrowheads="1"/>
          </p:cNvSpPr>
          <p:nvPr/>
        </p:nvSpPr>
        <p:spPr bwMode="auto">
          <a:xfrm>
            <a:off x="4953000" y="1219200"/>
            <a:ext cx="37338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EXAMPLE:</a:t>
            </a:r>
          </a:p>
          <a:p>
            <a:endParaRPr lang="en-US" altLang="en-US" b="1"/>
          </a:p>
          <a:p>
            <a:pPr algn="l"/>
            <a:r>
              <a:rPr lang="en-US" altLang="en-US" b="1"/>
              <a:t>Take a penny, file of the copper to expose the zinc in the inside.</a:t>
            </a:r>
          </a:p>
          <a:p>
            <a:pPr algn="l"/>
            <a:endParaRPr lang="en-US" altLang="en-US" b="1"/>
          </a:p>
          <a:p>
            <a:pPr algn="l"/>
            <a:r>
              <a:rPr lang="en-US" altLang="en-US" b="1"/>
              <a:t>Place it in HCl, and zinc is oxidized.</a:t>
            </a:r>
          </a:p>
          <a:p>
            <a:pPr algn="l"/>
            <a:endParaRPr lang="en-US" altLang="en-US" b="1"/>
          </a:p>
          <a:p>
            <a:r>
              <a:rPr lang="en-US" altLang="en-US" b="1"/>
              <a:t>Zn(s) + HCl(aq)    Zn2+(aq) + Cl - (aq) + H2(g)</a:t>
            </a:r>
          </a:p>
          <a:p>
            <a:r>
              <a:rPr lang="en-US" altLang="en-US" b="1"/>
              <a:t>Zinc gains a positive charge, and is oxidized.</a:t>
            </a:r>
            <a:r>
              <a:rPr lang="en-US" altLang="en-US"/>
              <a:t> </a:t>
            </a:r>
          </a:p>
        </p:txBody>
      </p:sp>
      <p:sp>
        <p:nvSpPr>
          <p:cNvPr id="25609" name="Line 9">
            <a:extLst>
              <a:ext uri="{FF2B5EF4-FFF2-40B4-BE49-F238E27FC236}">
                <a16:creationId xmlns:a16="http://schemas.microsoft.com/office/drawing/2014/main" id="{426932F0-4E86-9D4E-6156-2C142ED27E00}"/>
              </a:ext>
            </a:extLst>
          </p:cNvPr>
          <p:cNvSpPr>
            <a:spLocks noChangeShapeType="1"/>
          </p:cNvSpPr>
          <p:nvPr/>
        </p:nvSpPr>
        <p:spPr bwMode="auto">
          <a:xfrm>
            <a:off x="6781800" y="35814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p:bgPr>
    </p:bg>
    <p:spTree>
      <p:nvGrpSpPr>
        <p:cNvPr id="1" name=""/>
        <p:cNvGrpSpPr/>
        <p:nvPr/>
      </p:nvGrpSpPr>
      <p:grpSpPr>
        <a:xfrm>
          <a:off x="0" y="0"/>
          <a:ext cx="0" cy="0"/>
          <a:chOff x="0" y="0"/>
          <a:chExt cx="0" cy="0"/>
        </a:xfrm>
      </p:grpSpPr>
      <p:sp>
        <p:nvSpPr>
          <p:cNvPr id="26634" name="Rectangle 10">
            <a:extLst>
              <a:ext uri="{FF2B5EF4-FFF2-40B4-BE49-F238E27FC236}">
                <a16:creationId xmlns:a16="http://schemas.microsoft.com/office/drawing/2014/main" id="{F76A8563-482E-069B-F620-CDC518DE3726}"/>
              </a:ext>
            </a:extLst>
          </p:cNvPr>
          <p:cNvSpPr>
            <a:spLocks noChangeArrowheads="1"/>
          </p:cNvSpPr>
          <p:nvPr/>
        </p:nvSpPr>
        <p:spPr bwMode="auto">
          <a:xfrm>
            <a:off x="4572000" y="1447800"/>
            <a:ext cx="40386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26" name="Rectangle 2">
            <a:extLst>
              <a:ext uri="{FF2B5EF4-FFF2-40B4-BE49-F238E27FC236}">
                <a16:creationId xmlns:a16="http://schemas.microsoft.com/office/drawing/2014/main" id="{989A87C5-5175-EB11-9014-5D801394D276}"/>
              </a:ext>
            </a:extLst>
          </p:cNvPr>
          <p:cNvSpPr>
            <a:spLocks noGrp="1" noChangeArrowheads="1"/>
          </p:cNvSpPr>
          <p:nvPr>
            <p:ph type="title"/>
          </p:nvPr>
        </p:nvSpPr>
        <p:spPr/>
        <p:txBody>
          <a:bodyPr/>
          <a:lstStyle/>
          <a:p>
            <a:r>
              <a:rPr lang="en-US" altLang="en-US" sz="4000">
                <a:latin typeface="Book Antiqua" panose="02040602050305030304" pitchFamily="18" charset="0"/>
              </a:rPr>
              <a:t>Acid-Base Neutralization Reactions</a:t>
            </a:r>
          </a:p>
        </p:txBody>
      </p:sp>
      <p:sp>
        <p:nvSpPr>
          <p:cNvPr id="26627" name="Rectangle 3">
            <a:extLst>
              <a:ext uri="{FF2B5EF4-FFF2-40B4-BE49-F238E27FC236}">
                <a16:creationId xmlns:a16="http://schemas.microsoft.com/office/drawing/2014/main" id="{1434272E-43E3-A111-E86B-946293593F5C}"/>
              </a:ext>
            </a:extLst>
          </p:cNvPr>
          <p:cNvSpPr>
            <a:spLocks noGrp="1" noChangeArrowheads="1"/>
          </p:cNvSpPr>
          <p:nvPr>
            <p:ph type="body" sz="half" idx="1"/>
          </p:nvPr>
        </p:nvSpPr>
        <p:spPr>
          <a:xfrm>
            <a:off x="228600" y="1524000"/>
            <a:ext cx="4038600" cy="4525963"/>
          </a:xfrm>
        </p:spPr>
        <p:txBody>
          <a:bodyPr/>
          <a:lstStyle/>
          <a:p>
            <a:pPr>
              <a:lnSpc>
                <a:spcPct val="80000"/>
              </a:lnSpc>
            </a:pPr>
            <a:r>
              <a:rPr lang="en-US" altLang="en-US" sz="2400"/>
              <a:t>When an acid reacts with a base to yield water and a salt.</a:t>
            </a:r>
          </a:p>
          <a:p>
            <a:pPr>
              <a:lnSpc>
                <a:spcPct val="80000"/>
              </a:lnSpc>
            </a:pPr>
            <a:r>
              <a:rPr lang="en-US" altLang="en-US" sz="2400"/>
              <a:t>Acid= compounds that produce H+ ions when dissolved in water</a:t>
            </a:r>
          </a:p>
          <a:p>
            <a:pPr>
              <a:lnSpc>
                <a:spcPct val="80000"/>
              </a:lnSpc>
            </a:pPr>
            <a:r>
              <a:rPr lang="en-US" altLang="en-US" sz="2400"/>
              <a:t>Base= compounds that produce OH- ions when dissolved in water.</a:t>
            </a:r>
          </a:p>
          <a:p>
            <a:pPr>
              <a:lnSpc>
                <a:spcPct val="80000"/>
              </a:lnSpc>
            </a:pPr>
            <a:r>
              <a:rPr lang="en-US" altLang="en-US" sz="2400"/>
              <a:t>Neutralization involves H+ and OH- ions and always yields water (H2O) and a salt.  </a:t>
            </a:r>
          </a:p>
        </p:txBody>
      </p:sp>
      <p:pic>
        <p:nvPicPr>
          <p:cNvPr id="26628" name="Picture 4">
            <a:extLst>
              <a:ext uri="{FF2B5EF4-FFF2-40B4-BE49-F238E27FC236}">
                <a16:creationId xmlns:a16="http://schemas.microsoft.com/office/drawing/2014/main" id="{24DACFEF-999D-666C-7905-3A12DD8689C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3200400"/>
            <a:ext cx="2247900" cy="2247900"/>
          </a:xfrm>
          <a:noFill/>
          <a:ln/>
        </p:spPr>
      </p:pic>
      <p:sp>
        <p:nvSpPr>
          <p:cNvPr id="26631" name="Line 7">
            <a:extLst>
              <a:ext uri="{FF2B5EF4-FFF2-40B4-BE49-F238E27FC236}">
                <a16:creationId xmlns:a16="http://schemas.microsoft.com/office/drawing/2014/main" id="{99647B4C-0511-77CA-4DCD-84E62FE8309D}"/>
              </a:ext>
            </a:extLst>
          </p:cNvPr>
          <p:cNvSpPr>
            <a:spLocks noChangeShapeType="1"/>
          </p:cNvSpPr>
          <p:nvPr/>
        </p:nvSpPr>
        <p:spPr bwMode="auto">
          <a:xfrm>
            <a:off x="6400800" y="2286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3" name="Rectangle 9">
            <a:extLst>
              <a:ext uri="{FF2B5EF4-FFF2-40B4-BE49-F238E27FC236}">
                <a16:creationId xmlns:a16="http://schemas.microsoft.com/office/drawing/2014/main" id="{5ED59D24-D782-ADBB-EC77-31F70A56F5D3}"/>
              </a:ext>
            </a:extLst>
          </p:cNvPr>
          <p:cNvSpPr>
            <a:spLocks noChangeArrowheads="1"/>
          </p:cNvSpPr>
          <p:nvPr/>
        </p:nvSpPr>
        <p:spPr bwMode="auto">
          <a:xfrm>
            <a:off x="4581525" y="1676400"/>
            <a:ext cx="45624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a:t>Demo: a typical example:</a:t>
            </a:r>
          </a:p>
          <a:p>
            <a:pPr algn="l"/>
            <a:r>
              <a:rPr lang="en-US" altLang="en-US" sz="2400" b="1"/>
              <a:t>H</a:t>
            </a:r>
            <a:r>
              <a:rPr lang="en-US" altLang="en-US" sz="2400"/>
              <a:t>Cl + Na</a:t>
            </a:r>
            <a:r>
              <a:rPr lang="en-US" altLang="en-US" sz="2400" b="1"/>
              <a:t>OH  </a:t>
            </a:r>
            <a:r>
              <a:rPr lang="en-US" altLang="en-US" sz="2400"/>
              <a:t>    H2O + </a:t>
            </a:r>
            <a:r>
              <a:rPr lang="en-US" altLang="en-US" sz="2400" b="1"/>
              <a:t>NaCl</a:t>
            </a:r>
          </a:p>
          <a:p>
            <a:pPr algn="l">
              <a:lnSpc>
                <a:spcPct val="90000"/>
              </a:lnSpc>
              <a:spcBef>
                <a:spcPct val="50000"/>
              </a:spcBef>
              <a:buFontTx/>
              <a:buChar char="•"/>
            </a:pPr>
            <a:endParaRPr lang="en-US"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t="100000"/>
          </a:path>
        </a:gra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0722D22-07C7-7B6F-5109-FE730284B7F7}"/>
              </a:ext>
            </a:extLst>
          </p:cNvPr>
          <p:cNvSpPr>
            <a:spLocks noGrp="1" noChangeArrowheads="1"/>
          </p:cNvSpPr>
          <p:nvPr>
            <p:ph type="title"/>
          </p:nvPr>
        </p:nvSpPr>
        <p:spPr/>
        <p:txBody>
          <a:bodyPr/>
          <a:lstStyle/>
          <a:p>
            <a:r>
              <a:rPr lang="en-US" altLang="en-US" sz="4000">
                <a:latin typeface="Cooper Black" panose="0208090404030B020404" pitchFamily="18" charset="0"/>
              </a:rPr>
              <a:t>Chemical Reaction Inquiry Lab: “Chemical Baggie Science”	</a:t>
            </a:r>
          </a:p>
        </p:txBody>
      </p:sp>
      <p:pic>
        <p:nvPicPr>
          <p:cNvPr id="28679" name="Picture 7">
            <a:extLst>
              <a:ext uri="{FF2B5EF4-FFF2-40B4-BE49-F238E27FC236}">
                <a16:creationId xmlns:a16="http://schemas.microsoft.com/office/drawing/2014/main" id="{2791DDCD-ED44-8AC7-0EF4-63856A0419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8213" y="2743200"/>
            <a:ext cx="3125787" cy="4525963"/>
          </a:xfrm>
          <a:extLst>
            <a:ext uri="{909E8E84-426E-40DD-AFC4-6F175D3DCCD1}">
              <a14:hiddenFill xmlns:a14="http://schemas.microsoft.com/office/drawing/2010/main">
                <a:solidFill>
                  <a:srgbClr val="FFFFFF"/>
                </a:solidFill>
              </a14:hiddenFill>
            </a:ext>
          </a:extLst>
        </p:spPr>
      </p:pic>
      <p:sp>
        <p:nvSpPr>
          <p:cNvPr id="28680" name="Text Box 8">
            <a:extLst>
              <a:ext uri="{FF2B5EF4-FFF2-40B4-BE49-F238E27FC236}">
                <a16:creationId xmlns:a16="http://schemas.microsoft.com/office/drawing/2014/main" id="{7898AC47-B2F5-21B6-19BC-77D0BB93525D}"/>
              </a:ext>
            </a:extLst>
          </p:cNvPr>
          <p:cNvSpPr txBox="1">
            <a:spLocks noChangeArrowheads="1"/>
          </p:cNvSpPr>
          <p:nvPr/>
        </p:nvSpPr>
        <p:spPr bwMode="auto">
          <a:xfrm>
            <a:off x="228600" y="1600200"/>
            <a:ext cx="6096000"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latin typeface="Times New Roman" panose="02020603050405020304" pitchFamily="18" charset="0"/>
              </a:rPr>
              <a:t>Students are given the following three chemicals: </a:t>
            </a:r>
          </a:p>
          <a:p>
            <a:pPr algn="l">
              <a:spcBef>
                <a:spcPct val="50000"/>
              </a:spcBef>
            </a:pPr>
            <a:r>
              <a:rPr lang="en-US" altLang="en-US" sz="2400">
                <a:latin typeface="Times New Roman" panose="02020603050405020304" pitchFamily="18" charset="0"/>
              </a:rPr>
              <a:t>	</a:t>
            </a:r>
            <a:r>
              <a:rPr lang="en-US" altLang="en-US" sz="2000">
                <a:latin typeface="Times New Roman" panose="02020603050405020304" pitchFamily="18" charset="0"/>
              </a:rPr>
              <a:t>1. Calcium chloride - CaCl2</a:t>
            </a:r>
            <a:br>
              <a:rPr lang="en-US" altLang="en-US" sz="2000">
                <a:latin typeface="Times New Roman" panose="02020603050405020304" pitchFamily="18" charset="0"/>
              </a:rPr>
            </a:br>
            <a:r>
              <a:rPr lang="en-US" altLang="en-US" sz="2000">
                <a:latin typeface="Times New Roman" panose="02020603050405020304" pitchFamily="18" charset="0"/>
              </a:rPr>
              <a:t>	2. Sodium Bicarbonate - NaHCO3</a:t>
            </a:r>
            <a:br>
              <a:rPr lang="en-US" altLang="en-US" sz="2000">
                <a:latin typeface="Times New Roman" panose="02020603050405020304" pitchFamily="18" charset="0"/>
              </a:rPr>
            </a:br>
            <a:r>
              <a:rPr lang="en-US" altLang="en-US" sz="2000">
                <a:latin typeface="Times New Roman" panose="02020603050405020304" pitchFamily="18" charset="0"/>
              </a:rPr>
              <a:t>	3. Bromothymol Blue</a:t>
            </a:r>
          </a:p>
          <a:p>
            <a:pPr algn="l">
              <a:spcBef>
                <a:spcPct val="50000"/>
              </a:spcBef>
            </a:pPr>
            <a:r>
              <a:rPr lang="en-US" altLang="en-US" sz="2400">
                <a:latin typeface="Times New Roman" panose="02020603050405020304" pitchFamily="18" charset="0"/>
              </a:rPr>
              <a:t>They are also given a 10 ml graduated cylinder and plastic baggies. They are told that they must try every combination possible from the three chemicals that they are given.  The reactions can be conducted in sealed plastic baggies.  After making some initial observations, students must conduct an experiment of their choice based on the scientific method.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263D7DB-F92E-A55A-0EED-329776BB1023}"/>
              </a:ext>
            </a:extLst>
          </p:cNvPr>
          <p:cNvSpPr>
            <a:spLocks noGrp="1" noChangeArrowheads="1"/>
          </p:cNvSpPr>
          <p:nvPr>
            <p:ph type="title"/>
          </p:nvPr>
        </p:nvSpPr>
        <p:spPr>
          <a:xfrm>
            <a:off x="457200" y="0"/>
            <a:ext cx="8229600" cy="1143000"/>
          </a:xfrm>
        </p:spPr>
        <p:txBody>
          <a:bodyPr/>
          <a:lstStyle/>
          <a:p>
            <a:br>
              <a:rPr lang="en-US" altLang="en-US" sz="4000">
                <a:latin typeface="Forte" panose="03060902040502070203" pitchFamily="66" charset="0"/>
              </a:rPr>
            </a:br>
            <a:r>
              <a:rPr lang="en-US" altLang="en-US" sz="4000">
                <a:latin typeface="Forte" panose="03060902040502070203" pitchFamily="66" charset="0"/>
              </a:rPr>
              <a:t>Hot Pack/ Cold Pack Lab/Demo</a:t>
            </a:r>
          </a:p>
        </p:txBody>
      </p:sp>
      <p:sp>
        <p:nvSpPr>
          <p:cNvPr id="46083" name="Rectangle 3">
            <a:extLst>
              <a:ext uri="{FF2B5EF4-FFF2-40B4-BE49-F238E27FC236}">
                <a16:creationId xmlns:a16="http://schemas.microsoft.com/office/drawing/2014/main" id="{0A389841-1916-7D55-EA2D-6F9BBD58D4E9}"/>
              </a:ext>
            </a:extLst>
          </p:cNvPr>
          <p:cNvSpPr>
            <a:spLocks noGrp="1" noChangeArrowheads="1"/>
          </p:cNvSpPr>
          <p:nvPr>
            <p:ph type="body" idx="1"/>
          </p:nvPr>
        </p:nvSpPr>
        <p:spPr>
          <a:xfrm>
            <a:off x="457200" y="1371600"/>
            <a:ext cx="8229600" cy="2209800"/>
          </a:xfrm>
        </p:spPr>
        <p:txBody>
          <a:bodyPr/>
          <a:lstStyle/>
          <a:p>
            <a:pPr>
              <a:lnSpc>
                <a:spcPct val="90000"/>
              </a:lnSpc>
            </a:pPr>
            <a:r>
              <a:rPr lang="en-US" altLang="en-US" sz="2800">
                <a:latin typeface="Forte" panose="03060902040502070203" pitchFamily="66" charset="0"/>
              </a:rPr>
              <a:t>Locate the chemicals that are in hot packs and cold packs.</a:t>
            </a:r>
          </a:p>
          <a:p>
            <a:pPr>
              <a:lnSpc>
                <a:spcPct val="90000"/>
              </a:lnSpc>
            </a:pPr>
            <a:r>
              <a:rPr lang="en-US" altLang="en-US" sz="2800">
                <a:latin typeface="Forte" panose="03060902040502070203" pitchFamily="66" charset="0"/>
              </a:rPr>
              <a:t>Demonstrate how the packs work by performing two different kinds of reactions. </a:t>
            </a:r>
          </a:p>
          <a:p>
            <a:pPr>
              <a:lnSpc>
                <a:spcPct val="90000"/>
              </a:lnSpc>
            </a:pPr>
            <a:r>
              <a:rPr lang="en-US" altLang="en-US" sz="2800">
                <a:latin typeface="Forte" panose="03060902040502070203" pitchFamily="66" charset="0"/>
              </a:rPr>
              <a:t>Endothermic and Exothermic</a:t>
            </a:r>
            <a:r>
              <a:rPr lang="en-US" altLang="en-US" sz="2400"/>
              <a:t>	</a:t>
            </a:r>
          </a:p>
        </p:txBody>
      </p:sp>
      <p:sp>
        <p:nvSpPr>
          <p:cNvPr id="46084" name="Rectangle 4">
            <a:extLst>
              <a:ext uri="{FF2B5EF4-FFF2-40B4-BE49-F238E27FC236}">
                <a16:creationId xmlns:a16="http://schemas.microsoft.com/office/drawing/2014/main" id="{5A9E2B27-38B9-4CE2-9765-46B2D02BA8C1}"/>
              </a:ext>
            </a:extLst>
          </p:cNvPr>
          <p:cNvSpPr>
            <a:spLocks noChangeArrowheads="1"/>
          </p:cNvSpPr>
          <p:nvPr/>
        </p:nvSpPr>
        <p:spPr bwMode="auto">
          <a:xfrm>
            <a:off x="1536700" y="3276600"/>
            <a:ext cx="55467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4400">
              <a:solidFill>
                <a:schemeClr val="tx2"/>
              </a:solidFill>
              <a:latin typeface="Forte" panose="03060902040502070203" pitchFamily="66" charset="0"/>
            </a:endParaRPr>
          </a:p>
          <a:p>
            <a:r>
              <a:rPr lang="en-US" altLang="en-US" sz="4400">
                <a:solidFill>
                  <a:schemeClr val="tx2"/>
                </a:solidFill>
                <a:latin typeface="Forte" panose="03060902040502070203" pitchFamily="66" charset="0"/>
              </a:rPr>
              <a:t>Elephant’s Toothpaste</a:t>
            </a:r>
          </a:p>
        </p:txBody>
      </p:sp>
      <p:sp>
        <p:nvSpPr>
          <p:cNvPr id="46085" name="Line 5">
            <a:extLst>
              <a:ext uri="{FF2B5EF4-FFF2-40B4-BE49-F238E27FC236}">
                <a16:creationId xmlns:a16="http://schemas.microsoft.com/office/drawing/2014/main" id="{A5E6EAD2-A159-8FB7-407B-26BC68A642CA}"/>
              </a:ext>
            </a:extLst>
          </p:cNvPr>
          <p:cNvSpPr>
            <a:spLocks noChangeShapeType="1"/>
          </p:cNvSpPr>
          <p:nvPr/>
        </p:nvSpPr>
        <p:spPr bwMode="auto">
          <a:xfrm>
            <a:off x="304800" y="3886200"/>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87" name="Text Box 7">
            <a:extLst>
              <a:ext uri="{FF2B5EF4-FFF2-40B4-BE49-F238E27FC236}">
                <a16:creationId xmlns:a16="http://schemas.microsoft.com/office/drawing/2014/main" id="{0793D6A7-0374-889A-92A1-B478669F006C}"/>
              </a:ext>
            </a:extLst>
          </p:cNvPr>
          <p:cNvSpPr txBox="1">
            <a:spLocks noChangeArrowheads="1"/>
          </p:cNvSpPr>
          <p:nvPr/>
        </p:nvSpPr>
        <p:spPr bwMode="auto">
          <a:xfrm>
            <a:off x="457200" y="4038600"/>
            <a:ext cx="79248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2800">
              <a:latin typeface="Forte" panose="03060902040502070203" pitchFamily="66" charset="0"/>
            </a:endParaRPr>
          </a:p>
          <a:p>
            <a:pPr algn="l">
              <a:spcBef>
                <a:spcPct val="50000"/>
              </a:spcBef>
            </a:pPr>
            <a:r>
              <a:rPr lang="en-US" altLang="en-US" sz="2800">
                <a:latin typeface="Forte" panose="03060902040502070203" pitchFamily="66" charset="0"/>
              </a:rPr>
              <a:t>Mix: Saturated Solution of Manganese Dioxide with 12% solution of Hydrogen Peroxide and detergent.  You can add stripes of food coloring for dramatic effect.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0" scaled="1"/>
        </a:gra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BFE3E29-E27D-B9EE-E98E-9CD0890582DE}"/>
              </a:ext>
            </a:extLst>
          </p:cNvPr>
          <p:cNvSpPr>
            <a:spLocks noGrp="1" noChangeArrowheads="1"/>
          </p:cNvSpPr>
          <p:nvPr>
            <p:ph type="title"/>
          </p:nvPr>
        </p:nvSpPr>
        <p:spPr>
          <a:xfrm>
            <a:off x="457200" y="2819400"/>
            <a:ext cx="8229600" cy="1143000"/>
          </a:xfrm>
        </p:spPr>
        <p:txBody>
          <a:bodyPr/>
          <a:lstStyle/>
          <a:p>
            <a:r>
              <a:rPr lang="en-US" altLang="en-US" b="1">
                <a:latin typeface="Gigi" panose="04040504061007020D02" pitchFamily="82" charset="0"/>
              </a:rPr>
              <a:t>The End</a:t>
            </a:r>
          </a:p>
        </p:txBody>
      </p:sp>
      <p:pic>
        <p:nvPicPr>
          <p:cNvPr id="41992" name="Picture 8">
            <a:extLst>
              <a:ext uri="{FF2B5EF4-FFF2-40B4-BE49-F238E27FC236}">
                <a16:creationId xmlns:a16="http://schemas.microsoft.com/office/drawing/2014/main" id="{29BB88A8-3F96-6743-2F62-E2D007A0056C}"/>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57800" y="1857375"/>
            <a:ext cx="1524000" cy="10096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2500"/>
                                  </p:stCondLst>
                                  <p:childTnLst>
                                    <p:animEffect transition="out" filter="fade">
                                      <p:cBhvr>
                                        <p:cTn id="6" dur="500" tmFilter="0, 0; .2, .5; .8, .5; 1, 0"/>
                                        <p:tgtEl>
                                          <p:spTgt spid="41986"/>
                                        </p:tgtEl>
                                      </p:cBhvr>
                                    </p:animEffect>
                                    <p:animScale>
                                      <p:cBhvr>
                                        <p:cTn id="7" dur="250" autoRev="1" fill="hold"/>
                                        <p:tgtEl>
                                          <p:spTgt spid="4198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7CC5BDC6-3EE8-0EC6-D415-CBFB002BE5C9}"/>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algn="l"/>
            <a:endParaRPr lang="en-GB" altLang="en-US" sz="2400">
              <a:cs typeface="Arial" panose="020B0604020202020204" pitchFamily="34" charset="0"/>
            </a:endParaRPr>
          </a:p>
          <a:p>
            <a:pPr algn="l"/>
            <a:endParaRPr lang="en-GB" altLang="en-US" sz="2400">
              <a:cs typeface="Arial" panose="020B0604020202020204" pitchFamily="34" charset="0"/>
            </a:endParaRPr>
          </a:p>
          <a:p>
            <a:pPr algn="l"/>
            <a:endParaRPr lang="en-GB" altLang="en-US" sz="2400">
              <a:cs typeface="Arial" panose="020B0604020202020204" pitchFamily="34" charset="0"/>
            </a:endParaRPr>
          </a:p>
          <a:p>
            <a:pPr algn="l"/>
            <a:endParaRPr lang="en-GB" altLang="en-US" sz="2400">
              <a:cs typeface="Arial" panose="020B0604020202020204" pitchFamily="34" charset="0"/>
            </a:endParaRPr>
          </a:p>
          <a:p>
            <a:pPr algn="l"/>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p:bgPr>
    </p:bg>
    <p:spTree>
      <p:nvGrpSpPr>
        <p:cNvPr id="1" name=""/>
        <p:cNvGrpSpPr/>
        <p:nvPr/>
      </p:nvGrpSpPr>
      <p:grpSpPr>
        <a:xfrm>
          <a:off x="0" y="0"/>
          <a:ext cx="0" cy="0"/>
          <a:chOff x="0" y="0"/>
          <a:chExt cx="0" cy="0"/>
        </a:xfrm>
      </p:grpSpPr>
      <p:sp>
        <p:nvSpPr>
          <p:cNvPr id="3116" name="WordArt 44">
            <a:extLst>
              <a:ext uri="{FF2B5EF4-FFF2-40B4-BE49-F238E27FC236}">
                <a16:creationId xmlns:a16="http://schemas.microsoft.com/office/drawing/2014/main" id="{20AF8ED9-DEB8-4C41-1FD8-978466C88D2A}"/>
              </a:ext>
            </a:extLst>
          </p:cNvPr>
          <p:cNvSpPr>
            <a:spLocks noChangeArrowheads="1" noChangeShapeType="1" noTextEdit="1"/>
          </p:cNvSpPr>
          <p:nvPr/>
        </p:nvSpPr>
        <p:spPr bwMode="auto">
          <a:xfrm>
            <a:off x="304800" y="685800"/>
            <a:ext cx="8610600" cy="5524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45916"/>
              </a:avLst>
            </a:prstTxWarp>
          </a:bodyPr>
          <a:lstStyle/>
          <a:p>
            <a:r>
              <a:rPr lang="en-GB" sz="4000" kern="10">
                <a:ln w="9525">
                  <a:solidFill>
                    <a:srgbClr val="000000"/>
                  </a:solidFill>
                  <a:round/>
                  <a:headEnd/>
                  <a:tailEnd/>
                </a:ln>
                <a:solidFill>
                  <a:srgbClr val="000000"/>
                </a:solidFill>
                <a:latin typeface="Britannic Bold" panose="020B0903060703020204" pitchFamily="34" charset="0"/>
              </a:rPr>
              <a:t>Chemistry is Life!</a:t>
            </a:r>
          </a:p>
        </p:txBody>
      </p:sp>
      <p:grpSp>
        <p:nvGrpSpPr>
          <p:cNvPr id="3118" name="Group 46">
            <a:extLst>
              <a:ext uri="{FF2B5EF4-FFF2-40B4-BE49-F238E27FC236}">
                <a16:creationId xmlns:a16="http://schemas.microsoft.com/office/drawing/2014/main" id="{2CAE7866-F8A1-8E11-3762-300EDFF12D12}"/>
              </a:ext>
            </a:extLst>
          </p:cNvPr>
          <p:cNvGrpSpPr>
            <a:grpSpLocks/>
          </p:cNvGrpSpPr>
          <p:nvPr/>
        </p:nvGrpSpPr>
        <p:grpSpPr bwMode="auto">
          <a:xfrm>
            <a:off x="1905000" y="152400"/>
            <a:ext cx="5562600" cy="6705600"/>
            <a:chOff x="1200" y="96"/>
            <a:chExt cx="3504" cy="4224"/>
          </a:xfrm>
        </p:grpSpPr>
        <p:grpSp>
          <p:nvGrpSpPr>
            <p:cNvPr id="3115" name="Group 43">
              <a:extLst>
                <a:ext uri="{FF2B5EF4-FFF2-40B4-BE49-F238E27FC236}">
                  <a16:creationId xmlns:a16="http://schemas.microsoft.com/office/drawing/2014/main" id="{1BF3FAD4-B89B-38F5-1CD0-3955DEE3D9AD}"/>
                </a:ext>
              </a:extLst>
            </p:cNvPr>
            <p:cNvGrpSpPr>
              <a:grpSpLocks/>
            </p:cNvGrpSpPr>
            <p:nvPr/>
          </p:nvGrpSpPr>
          <p:grpSpPr bwMode="auto">
            <a:xfrm>
              <a:off x="1200" y="96"/>
              <a:ext cx="3504" cy="4224"/>
              <a:chOff x="1200" y="96"/>
              <a:chExt cx="3504" cy="4224"/>
            </a:xfrm>
          </p:grpSpPr>
          <p:pic>
            <p:nvPicPr>
              <p:cNvPr id="3110" name="Picture 38">
                <a:extLst>
                  <a:ext uri="{FF2B5EF4-FFF2-40B4-BE49-F238E27FC236}">
                    <a16:creationId xmlns:a16="http://schemas.microsoft.com/office/drawing/2014/main" id="{E8503D0E-87B8-FBEA-5DAE-51524BCE7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10" t="8055" r="7138" b="4861"/>
              <a:stretch>
                <a:fillRect/>
              </a:stretch>
            </p:blipFill>
            <p:spPr bwMode="auto">
              <a:xfrm rot="-21600000">
                <a:off x="1728" y="1536"/>
                <a:ext cx="960"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114" name="Group 42">
                <a:extLst>
                  <a:ext uri="{FF2B5EF4-FFF2-40B4-BE49-F238E27FC236}">
                    <a16:creationId xmlns:a16="http://schemas.microsoft.com/office/drawing/2014/main" id="{D9B5AD87-573D-8465-41B7-2762A870CE3B}"/>
                  </a:ext>
                </a:extLst>
              </p:cNvPr>
              <p:cNvGrpSpPr>
                <a:grpSpLocks/>
              </p:cNvGrpSpPr>
              <p:nvPr/>
            </p:nvGrpSpPr>
            <p:grpSpPr bwMode="auto">
              <a:xfrm>
                <a:off x="1200" y="96"/>
                <a:ext cx="3504" cy="4224"/>
                <a:chOff x="1104" y="240"/>
                <a:chExt cx="3504" cy="4224"/>
              </a:xfrm>
            </p:grpSpPr>
            <p:pic>
              <p:nvPicPr>
                <p:cNvPr id="3113" name="Picture 41" descr="Sprite®">
                  <a:extLst>
                    <a:ext uri="{FF2B5EF4-FFF2-40B4-BE49-F238E27FC236}">
                      <a16:creationId xmlns:a16="http://schemas.microsoft.com/office/drawing/2014/main" id="{5B2B675E-662A-5090-D4BC-B11FD7EC7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973" t="3847" r="34425"/>
                <a:stretch>
                  <a:fillRect/>
                </a:stretch>
              </p:blipFill>
              <p:spPr bwMode="auto">
                <a:xfrm>
                  <a:off x="3840" y="1584"/>
                  <a:ext cx="336" cy="1200"/>
                </a:xfrm>
                <a:prstGeom prst="rect">
                  <a:avLst/>
                </a:prstGeom>
                <a:noFill/>
                <a:extLst>
                  <a:ext uri="{909E8E84-426E-40DD-AFC4-6F175D3DCCD1}">
                    <a14:hiddenFill xmlns:a14="http://schemas.microsoft.com/office/drawing/2010/main">
                      <a:solidFill>
                        <a:srgbClr val="FFFFFF"/>
                      </a:solidFill>
                    </a14:hiddenFill>
                  </a:ext>
                </a:extLst>
              </p:spPr>
            </p:pic>
            <p:grpSp>
              <p:nvGrpSpPr>
                <p:cNvPr id="3103" name="Group 31">
                  <a:extLst>
                    <a:ext uri="{FF2B5EF4-FFF2-40B4-BE49-F238E27FC236}">
                      <a16:creationId xmlns:a16="http://schemas.microsoft.com/office/drawing/2014/main" id="{603461EA-293B-41D9-24FE-865F09299CB3}"/>
                    </a:ext>
                  </a:extLst>
                </p:cNvPr>
                <p:cNvGrpSpPr>
                  <a:grpSpLocks/>
                </p:cNvGrpSpPr>
                <p:nvPr/>
              </p:nvGrpSpPr>
              <p:grpSpPr bwMode="auto">
                <a:xfrm rot="-21600000">
                  <a:off x="1104" y="240"/>
                  <a:ext cx="3504" cy="4224"/>
                  <a:chOff x="1152" y="0"/>
                  <a:chExt cx="3534" cy="4550"/>
                </a:xfrm>
              </p:grpSpPr>
              <p:pic>
                <p:nvPicPr>
                  <p:cNvPr id="3076" name="Picture 4">
                    <a:extLst>
                      <a:ext uri="{FF2B5EF4-FFF2-40B4-BE49-F238E27FC236}">
                        <a16:creationId xmlns:a16="http://schemas.microsoft.com/office/drawing/2014/main" id="{41A72CE5-1150-8867-4817-531D2D66D4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1824"/>
                    <a:ext cx="3192" cy="2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7">
                    <a:extLst>
                      <a:ext uri="{FF2B5EF4-FFF2-40B4-BE49-F238E27FC236}">
                        <a16:creationId xmlns:a16="http://schemas.microsoft.com/office/drawing/2014/main" id="{CEDD043F-71D9-422D-9C44-9BEF75CC95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53104" b="52916"/>
                  <a:stretch>
                    <a:fillRect/>
                  </a:stretch>
                </p:blipFill>
                <p:spPr bwMode="auto">
                  <a:xfrm>
                    <a:off x="3072" y="2208"/>
                    <a:ext cx="443"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2" name="Picture 10">
                    <a:extLst>
                      <a:ext uri="{FF2B5EF4-FFF2-40B4-BE49-F238E27FC236}">
                        <a16:creationId xmlns:a16="http://schemas.microsoft.com/office/drawing/2014/main" id="{30798F3A-FF86-B216-0CB7-4BA89A7C91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6896" r="-3963" b="40604"/>
                  <a:stretch>
                    <a:fillRect/>
                  </a:stretch>
                </p:blipFill>
                <p:spPr bwMode="auto">
                  <a:xfrm rot="-21600000">
                    <a:off x="3216" y="1920"/>
                    <a:ext cx="513" cy="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5" name="Picture 13">
                    <a:extLst>
                      <a:ext uri="{FF2B5EF4-FFF2-40B4-BE49-F238E27FC236}">
                        <a16:creationId xmlns:a16="http://schemas.microsoft.com/office/drawing/2014/main" id="{6195B6B2-5CE4-BD88-7672-BF0EE2AF8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5094"/>
                  <a:stretch>
                    <a:fillRect/>
                  </a:stretch>
                </p:blipFill>
                <p:spPr bwMode="auto">
                  <a:xfrm>
                    <a:off x="1680" y="0"/>
                    <a:ext cx="2256" cy="187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576E98F9-DFA7-AF11-2C7F-705BEA7C35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17343"/>
                  <a:stretch>
                    <a:fillRect/>
                  </a:stretch>
                </p:blipFill>
                <p:spPr bwMode="auto">
                  <a:xfrm>
                    <a:off x="1920" y="2208"/>
                    <a:ext cx="685" cy="672"/>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a:extLst>
                      <a:ext uri="{FF2B5EF4-FFF2-40B4-BE49-F238E27FC236}">
                        <a16:creationId xmlns:a16="http://schemas.microsoft.com/office/drawing/2014/main" id="{A1544D32-F1E2-436D-3307-879EA2D05B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 y="2112"/>
                    <a:ext cx="877" cy="87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F4AF5DC2-0BEA-0678-B9D8-82710CFB78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6" y="2016"/>
                    <a:ext cx="750" cy="73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a:extLst>
                      <a:ext uri="{FF2B5EF4-FFF2-40B4-BE49-F238E27FC236}">
                        <a16:creationId xmlns:a16="http://schemas.microsoft.com/office/drawing/2014/main" id="{8AB22424-F62A-0334-1B62-8B8739511F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72974" b="41177"/>
                  <a:stretch>
                    <a:fillRect/>
                  </a:stretch>
                </p:blipFill>
                <p:spPr bwMode="auto">
                  <a:xfrm rot="-21600000">
                    <a:off x="3552" y="1632"/>
                    <a:ext cx="527" cy="960"/>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3117" name="Picture 45">
              <a:extLst>
                <a:ext uri="{FF2B5EF4-FFF2-40B4-BE49-F238E27FC236}">
                  <a16:creationId xmlns:a16="http://schemas.microsoft.com/office/drawing/2014/main" id="{28072E91-8CE1-395B-80EE-3C4F80274E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4" y="960"/>
              <a:ext cx="960" cy="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45" name="Group 73">
            <a:extLst>
              <a:ext uri="{FF2B5EF4-FFF2-40B4-BE49-F238E27FC236}">
                <a16:creationId xmlns:a16="http://schemas.microsoft.com/office/drawing/2014/main" id="{31ECFF9F-8537-3557-1E39-772B04558768}"/>
              </a:ext>
            </a:extLst>
          </p:cNvPr>
          <p:cNvGrpSpPr>
            <a:grpSpLocks/>
          </p:cNvGrpSpPr>
          <p:nvPr/>
        </p:nvGrpSpPr>
        <p:grpSpPr bwMode="auto">
          <a:xfrm>
            <a:off x="228600" y="1295400"/>
            <a:ext cx="8715375" cy="5410200"/>
            <a:chOff x="144" y="816"/>
            <a:chExt cx="5490" cy="3408"/>
          </a:xfrm>
        </p:grpSpPr>
        <p:pic>
          <p:nvPicPr>
            <p:cNvPr id="3122" name="Picture 50">
              <a:extLst>
                <a:ext uri="{FF2B5EF4-FFF2-40B4-BE49-F238E27FC236}">
                  <a16:creationId xmlns:a16="http://schemas.microsoft.com/office/drawing/2014/main" id="{3C3AF912-2EC0-DE2F-4ACC-5FD0A14677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 y="1632"/>
              <a:ext cx="402" cy="480"/>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a:extLst>
                <a:ext uri="{FF2B5EF4-FFF2-40B4-BE49-F238E27FC236}">
                  <a16:creationId xmlns:a16="http://schemas.microsoft.com/office/drawing/2014/main" id="{6C560013-25C3-BC87-8C1B-78933D65CBD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8" y="2160"/>
              <a:ext cx="402" cy="480"/>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4">
              <a:extLst>
                <a:ext uri="{FF2B5EF4-FFF2-40B4-BE49-F238E27FC236}">
                  <a16:creationId xmlns:a16="http://schemas.microsoft.com/office/drawing/2014/main" id="{FA6EE50D-D742-478C-FFEE-D80CC08D7E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32" y="1296"/>
              <a:ext cx="402" cy="480"/>
            </a:xfrm>
            <a:prstGeom prst="rect">
              <a:avLst/>
            </a:prstGeom>
            <a:noFill/>
            <a:extLst>
              <a:ext uri="{909E8E84-426E-40DD-AFC4-6F175D3DCCD1}">
                <a14:hiddenFill xmlns:a14="http://schemas.microsoft.com/office/drawing/2010/main">
                  <a:solidFill>
                    <a:srgbClr val="FFFFFF"/>
                  </a:solidFill>
                </a14:hiddenFill>
              </a:ext>
            </a:extLst>
          </p:spPr>
        </p:pic>
        <p:pic>
          <p:nvPicPr>
            <p:cNvPr id="3132" name="Picture 60">
              <a:extLst>
                <a:ext uri="{FF2B5EF4-FFF2-40B4-BE49-F238E27FC236}">
                  <a16:creationId xmlns:a16="http://schemas.microsoft.com/office/drawing/2014/main" id="{77D3DFE4-BF20-A2C1-1B03-CE842B3E61E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18234" t="12537" r="45299" b="47813"/>
            <a:stretch>
              <a:fillRect/>
            </a:stretch>
          </p:blipFill>
          <p:spPr bwMode="auto">
            <a:xfrm>
              <a:off x="192" y="2784"/>
              <a:ext cx="678" cy="720"/>
            </a:xfrm>
            <a:prstGeom prst="rect">
              <a:avLst/>
            </a:prstGeom>
            <a:noFill/>
            <a:extLst>
              <a:ext uri="{909E8E84-426E-40DD-AFC4-6F175D3DCCD1}">
                <a14:hiddenFill xmlns:a14="http://schemas.microsoft.com/office/drawing/2010/main">
                  <a:solidFill>
                    <a:srgbClr val="FFFFFF"/>
                  </a:solidFill>
                </a14:hiddenFill>
              </a:ext>
            </a:extLst>
          </p:spPr>
        </p:pic>
        <p:pic>
          <p:nvPicPr>
            <p:cNvPr id="3134" name="Picture 62">
              <a:extLst>
                <a:ext uri="{FF2B5EF4-FFF2-40B4-BE49-F238E27FC236}">
                  <a16:creationId xmlns:a16="http://schemas.microsoft.com/office/drawing/2014/main" id="{C85CA636-D04F-022F-90C8-3ED6623815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04" y="1536"/>
              <a:ext cx="402" cy="480"/>
            </a:xfrm>
            <a:prstGeom prst="rect">
              <a:avLst/>
            </a:prstGeom>
            <a:noFill/>
            <a:extLst>
              <a:ext uri="{909E8E84-426E-40DD-AFC4-6F175D3DCCD1}">
                <a14:hiddenFill xmlns:a14="http://schemas.microsoft.com/office/drawing/2010/main">
                  <a:solidFill>
                    <a:srgbClr val="FFFFFF"/>
                  </a:solidFill>
                </a14:hiddenFill>
              </a:ext>
            </a:extLst>
          </p:spPr>
        </p:pic>
        <p:pic>
          <p:nvPicPr>
            <p:cNvPr id="3136" name="Picture 64">
              <a:extLst>
                <a:ext uri="{FF2B5EF4-FFF2-40B4-BE49-F238E27FC236}">
                  <a16:creationId xmlns:a16="http://schemas.microsoft.com/office/drawing/2014/main" id="{25DB5001-CEA5-F831-9F3F-29638969409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4" y="2112"/>
              <a:ext cx="402" cy="480"/>
            </a:xfrm>
            <a:prstGeom prst="rect">
              <a:avLst/>
            </a:prstGeom>
            <a:noFill/>
            <a:extLst>
              <a:ext uri="{909E8E84-426E-40DD-AFC4-6F175D3DCCD1}">
                <a14:hiddenFill xmlns:a14="http://schemas.microsoft.com/office/drawing/2010/main">
                  <a:solidFill>
                    <a:srgbClr val="FFFFFF"/>
                  </a:solidFill>
                </a14:hiddenFill>
              </a:ext>
            </a:extLst>
          </p:spPr>
        </p:pic>
        <p:pic>
          <p:nvPicPr>
            <p:cNvPr id="3138" name="Picture 66">
              <a:extLst>
                <a:ext uri="{FF2B5EF4-FFF2-40B4-BE49-F238E27FC236}">
                  <a16:creationId xmlns:a16="http://schemas.microsoft.com/office/drawing/2014/main" id="{7AD8EA50-AA46-05D9-19C4-A2A26BA4752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6" y="3744"/>
              <a:ext cx="402" cy="480"/>
            </a:xfrm>
            <a:prstGeom prst="rect">
              <a:avLst/>
            </a:prstGeom>
            <a:noFill/>
            <a:extLst>
              <a:ext uri="{909E8E84-426E-40DD-AFC4-6F175D3DCCD1}">
                <a14:hiddenFill xmlns:a14="http://schemas.microsoft.com/office/drawing/2010/main">
                  <a:solidFill>
                    <a:srgbClr val="FFFFFF"/>
                  </a:solidFill>
                </a14:hiddenFill>
              </a:ext>
            </a:extLst>
          </p:spPr>
        </p:pic>
        <p:grpSp>
          <p:nvGrpSpPr>
            <p:cNvPr id="3142" name="Group 70">
              <a:extLst>
                <a:ext uri="{FF2B5EF4-FFF2-40B4-BE49-F238E27FC236}">
                  <a16:creationId xmlns:a16="http://schemas.microsoft.com/office/drawing/2014/main" id="{233858B0-5CC1-E2E5-7AAE-A484EFB0A976}"/>
                </a:ext>
              </a:extLst>
            </p:cNvPr>
            <p:cNvGrpSpPr>
              <a:grpSpLocks/>
            </p:cNvGrpSpPr>
            <p:nvPr/>
          </p:nvGrpSpPr>
          <p:grpSpPr bwMode="auto">
            <a:xfrm>
              <a:off x="4368" y="816"/>
              <a:ext cx="786" cy="480"/>
              <a:chOff x="4128" y="720"/>
              <a:chExt cx="786" cy="480"/>
            </a:xfrm>
          </p:grpSpPr>
          <p:pic>
            <p:nvPicPr>
              <p:cNvPr id="3128" name="Picture 56">
                <a:extLst>
                  <a:ext uri="{FF2B5EF4-FFF2-40B4-BE49-F238E27FC236}">
                    <a16:creationId xmlns:a16="http://schemas.microsoft.com/office/drawing/2014/main" id="{F4904E8A-CC5E-6D05-CF6C-E97E2D97972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12" y="720"/>
                <a:ext cx="402" cy="480"/>
              </a:xfrm>
              <a:prstGeom prst="rect">
                <a:avLst/>
              </a:prstGeom>
              <a:noFill/>
              <a:extLst>
                <a:ext uri="{909E8E84-426E-40DD-AFC4-6F175D3DCCD1}">
                  <a14:hiddenFill xmlns:a14="http://schemas.microsoft.com/office/drawing/2010/main">
                    <a:solidFill>
                      <a:srgbClr val="FFFFFF"/>
                    </a:solidFill>
                  </a14:hiddenFill>
                </a:ext>
              </a:extLst>
            </p:spPr>
          </p:pic>
          <p:pic>
            <p:nvPicPr>
              <p:cNvPr id="3140" name="Picture 68">
                <a:extLst>
                  <a:ext uri="{FF2B5EF4-FFF2-40B4-BE49-F238E27FC236}">
                    <a16:creationId xmlns:a16="http://schemas.microsoft.com/office/drawing/2014/main" id="{AF200C26-31A6-A6E9-013B-88BDE08D0A6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8" y="720"/>
                <a:ext cx="402" cy="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141" name="Picture 69">
              <a:extLst>
                <a:ext uri="{FF2B5EF4-FFF2-40B4-BE49-F238E27FC236}">
                  <a16:creationId xmlns:a16="http://schemas.microsoft.com/office/drawing/2014/main" id="{D1E736B3-CD5A-66BE-9C11-5AF0311EDA7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39442" t="25000" r="44185" b="55000"/>
            <a:stretch>
              <a:fillRect/>
            </a:stretch>
          </p:blipFill>
          <p:spPr bwMode="auto">
            <a:xfrm>
              <a:off x="4512" y="3072"/>
              <a:ext cx="1056"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4" name="Picture 72">
              <a:extLst>
                <a:ext uri="{FF2B5EF4-FFF2-40B4-BE49-F238E27FC236}">
                  <a16:creationId xmlns:a16="http://schemas.microsoft.com/office/drawing/2014/main" id="{4C3D2104-DB0A-41E3-67B6-F1E02E8C3BA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04" y="2304"/>
              <a:ext cx="402" cy="480"/>
            </a:xfrm>
            <a:prstGeom prst="rect">
              <a:avLst/>
            </a:prstGeom>
            <a:noFill/>
            <a:extLst>
              <a:ext uri="{909E8E84-426E-40DD-AFC4-6F175D3DCCD1}">
                <a14:hiddenFill xmlns:a14="http://schemas.microsoft.com/office/drawing/2010/main">
                  <a:solidFill>
                    <a:srgbClr val="FFFFFF"/>
                  </a:solidFill>
                </a14:hiddenFill>
              </a:ext>
            </a:extLst>
          </p:spPr>
        </p:pic>
      </p:grpSp>
      <p:sp>
        <p:nvSpPr>
          <p:cNvPr id="3146" name="Rectangle 74">
            <a:extLst>
              <a:ext uri="{FF2B5EF4-FFF2-40B4-BE49-F238E27FC236}">
                <a16:creationId xmlns:a16="http://schemas.microsoft.com/office/drawing/2014/main" id="{F2B467C9-7CA2-A523-56B3-BFA19AB550B2}"/>
              </a:ext>
            </a:extLst>
          </p:cNvPr>
          <p:cNvSpPr>
            <a:spLocks noChangeArrowheads="1"/>
          </p:cNvSpPr>
          <p:nvPr/>
        </p:nvSpPr>
        <p:spPr bwMode="auto">
          <a:xfrm>
            <a:off x="228600" y="152400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tx2"/>
                </a:solidFill>
                <a:latin typeface="Britannic Bold" panose="020B0903060703020204" pitchFamily="34" charset="0"/>
              </a:rPr>
              <a:t>And who are the chemists?</a:t>
            </a:r>
          </a:p>
        </p:txBody>
      </p:sp>
      <p:pic>
        <p:nvPicPr>
          <p:cNvPr id="3147" name="Ricky_Martin - Livin'_La_Vida_Loca.mp3">
            <a:hlinkClick r:id="" action="ppaction://media"/>
            <a:extLst>
              <a:ext uri="{FF2B5EF4-FFF2-40B4-BE49-F238E27FC236}">
                <a16:creationId xmlns:a16="http://schemas.microsoft.com/office/drawing/2014/main" id="{BB4B4539-72F9-3B88-F039-34E76B930971}"/>
              </a:ext>
            </a:extLst>
          </p:cNvPr>
          <p:cNvPicPr>
            <a:picLocks noRot="1" noChangeAspect="1" noChangeArrowheads="1"/>
          </p:cNvPicPr>
          <p:nvPr>
            <a:audioFile r:link="rId1"/>
          </p:nvPr>
        </p:nvPicPr>
        <p:blipFill>
          <a:blip r:embed="rId2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148" name="Picture 76">
            <a:hlinkClick r:id="" action="ppaction://media"/>
            <a:extLst>
              <a:ext uri="{FF2B5EF4-FFF2-40B4-BE49-F238E27FC236}">
                <a16:creationId xmlns:a16="http://schemas.microsoft.com/office/drawing/2014/main" id="{70A60906-8312-E781-AE71-2338E1DD3CC0}"/>
              </a:ext>
            </a:extLst>
          </p:cNvPr>
          <p:cNvPicPr>
            <a:picLocks noRot="1" noChangeAspect="1" noChangeArrowheads="1"/>
          </p:cNvPicPr>
          <p:nvPr>
            <a:audioCd>
              <a:st track="12" time="50"/>
              <a:end track="12" time="244"/>
            </a:audioCd>
          </p:nvPr>
        </p:nvPicPr>
        <p:blipFill>
          <a:blip r:embed="rId27">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14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8" presetClass="entr" presetSubtype="0" accel="50000" fill="hold" nodeType="clickEffect">
                                  <p:stCondLst>
                                    <p:cond delay="0"/>
                                  </p:stCondLst>
                                  <p:childTnLst>
                                    <p:set>
                                      <p:cBhvr>
                                        <p:cTn id="10" dur="1" fill="hold">
                                          <p:stCondLst>
                                            <p:cond delay="0"/>
                                          </p:stCondLst>
                                        </p:cTn>
                                        <p:tgtEl>
                                          <p:spTgt spid="3118"/>
                                        </p:tgtEl>
                                        <p:attrNameLst>
                                          <p:attrName>style.visibility</p:attrName>
                                        </p:attrNameLst>
                                      </p:cBhvr>
                                      <p:to>
                                        <p:strVal val="visible"/>
                                      </p:to>
                                    </p:set>
                                    <p:anim calcmode="lin" valueType="num">
                                      <p:cBhvr>
                                        <p:cTn id="11" dur="1000" fill="hold"/>
                                        <p:tgtEl>
                                          <p:spTgt spid="31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118"/>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118"/>
                                        </p:tgtEl>
                                        <p:attrNameLst>
                                          <p:attrName>ppt_y</p:attrName>
                                        </p:attrNameLst>
                                      </p:cBhvr>
                                      <p:tavLst>
                                        <p:tav tm="0">
                                          <p:val>
                                            <p:strVal val="#ppt_y"/>
                                          </p:val>
                                        </p:tav>
                                        <p:tav tm="100000">
                                          <p:val>
                                            <p:strVal val="#ppt_y"/>
                                          </p:val>
                                        </p:tav>
                                      </p:tavLst>
                                    </p:anim>
                                    <p:animEffect transition="in" filter="fade">
                                      <p:cBhvr>
                                        <p:cTn id="14" dur="1000"/>
                                        <p:tgtEl>
                                          <p:spTgt spid="3118"/>
                                        </p:tgtEl>
                                      </p:cBhvr>
                                    </p:animEffect>
                                  </p:childTnLst>
                                </p:cTn>
                              </p:par>
                            </p:childTnLst>
                          </p:cTn>
                        </p:par>
                        <p:par>
                          <p:cTn id="15" fill="hold" nodeType="afterGroup">
                            <p:stCondLst>
                              <p:cond delay="1000"/>
                            </p:stCondLst>
                            <p:childTnLst>
                              <p:par>
                                <p:cTn id="16" presetID="32" presetClass="emph" presetSubtype="0" repeatCount="indefinite" fill="hold" nodeType="afterEffect">
                                  <p:stCondLst>
                                    <p:cond delay="0"/>
                                  </p:stCondLst>
                                  <p:childTnLst>
                                    <p:animClr clrSpc="rgb" dir="cw">
                                      <p:cBhvr override="childStyle">
                                        <p:cTn id="17" dur="100" fill="hold"/>
                                        <p:tgtEl>
                                          <p:spTgt spid="3118"/>
                                        </p:tgtEl>
                                        <p:attrNameLst>
                                          <p:attrName>style.color</p:attrName>
                                        </p:attrNameLst>
                                      </p:cBhvr>
                                      <p:to>
                                        <a:schemeClr val="accent2"/>
                                      </p:to>
                                    </p:animClr>
                                    <p:animClr clrSpc="rgb" dir="cw">
                                      <p:cBhvr>
                                        <p:cTn id="18" dur="100" fill="hold"/>
                                        <p:tgtEl>
                                          <p:spTgt spid="3118"/>
                                        </p:tgtEl>
                                        <p:attrNameLst>
                                          <p:attrName>fillcolor</p:attrName>
                                        </p:attrNameLst>
                                      </p:cBhvr>
                                      <p:to>
                                        <a:schemeClr val="accent2"/>
                                      </p:to>
                                    </p:animClr>
                                    <p:set>
                                      <p:cBhvr>
                                        <p:cTn id="19" dur="100" fill="hold"/>
                                        <p:tgtEl>
                                          <p:spTgt spid="3118"/>
                                        </p:tgtEl>
                                        <p:attrNameLst>
                                          <p:attrName>fill.type</p:attrName>
                                        </p:attrNameLst>
                                      </p:cBhvr>
                                      <p:to>
                                        <p:strVal val="solid"/>
                                      </p:to>
                                    </p:set>
                                    <p:set>
                                      <p:cBhvr>
                                        <p:cTn id="20" dur="100" fill="hold"/>
                                        <p:tgtEl>
                                          <p:spTgt spid="3118"/>
                                        </p:tgtEl>
                                        <p:attrNameLst>
                                          <p:attrName>fill.on</p:attrName>
                                        </p:attrNameLst>
                                      </p:cBhvr>
                                      <p:to>
                                        <p:strVal val="true"/>
                                      </p:to>
                                    </p:set>
                                    <p:animRot by="120000">
                                      <p:cBhvr>
                                        <p:cTn id="21" dur="100" fill="hold">
                                          <p:stCondLst>
                                            <p:cond delay="0"/>
                                          </p:stCondLst>
                                        </p:cTn>
                                        <p:tgtEl>
                                          <p:spTgt spid="3118"/>
                                        </p:tgtEl>
                                        <p:attrNameLst>
                                          <p:attrName>r</p:attrName>
                                        </p:attrNameLst>
                                      </p:cBhvr>
                                    </p:animRot>
                                    <p:animRot by="-240000">
                                      <p:cBhvr>
                                        <p:cTn id="22" dur="200" fill="hold">
                                          <p:stCondLst>
                                            <p:cond delay="200"/>
                                          </p:stCondLst>
                                        </p:cTn>
                                        <p:tgtEl>
                                          <p:spTgt spid="3118"/>
                                        </p:tgtEl>
                                        <p:attrNameLst>
                                          <p:attrName>r</p:attrName>
                                        </p:attrNameLst>
                                      </p:cBhvr>
                                    </p:animRot>
                                    <p:animRot by="240000">
                                      <p:cBhvr>
                                        <p:cTn id="23" dur="200" fill="hold">
                                          <p:stCondLst>
                                            <p:cond delay="400"/>
                                          </p:stCondLst>
                                        </p:cTn>
                                        <p:tgtEl>
                                          <p:spTgt spid="3118"/>
                                        </p:tgtEl>
                                        <p:attrNameLst>
                                          <p:attrName>r</p:attrName>
                                        </p:attrNameLst>
                                      </p:cBhvr>
                                    </p:animRot>
                                    <p:animRot by="-240000">
                                      <p:cBhvr>
                                        <p:cTn id="24" dur="200" fill="hold">
                                          <p:stCondLst>
                                            <p:cond delay="600"/>
                                          </p:stCondLst>
                                        </p:cTn>
                                        <p:tgtEl>
                                          <p:spTgt spid="3118"/>
                                        </p:tgtEl>
                                        <p:attrNameLst>
                                          <p:attrName>r</p:attrName>
                                        </p:attrNameLst>
                                      </p:cBhvr>
                                    </p:animRot>
                                    <p:animRot by="120000">
                                      <p:cBhvr>
                                        <p:cTn id="25" dur="200" fill="hold">
                                          <p:stCondLst>
                                            <p:cond delay="800"/>
                                          </p:stCondLst>
                                        </p:cTn>
                                        <p:tgtEl>
                                          <p:spTgt spid="3118"/>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146"/>
                                        </p:tgtEl>
                                        <p:attrNameLst>
                                          <p:attrName>style.visibility</p:attrName>
                                        </p:attrNameLst>
                                      </p:cBhvr>
                                      <p:to>
                                        <p:strVal val="visible"/>
                                      </p:to>
                                    </p:set>
                                  </p:childTnLst>
                                </p:cTn>
                              </p:par>
                            </p:childTnLst>
                          </p:cTn>
                        </p:par>
                        <p:par>
                          <p:cTn id="30" fill="hold" nodeType="afterGroup">
                            <p:stCondLst>
                              <p:cond delay="0"/>
                            </p:stCondLst>
                            <p:childTnLst>
                              <p:par>
                                <p:cTn id="31" presetID="35" presetClass="entr" presetSubtype="0" fill="hold" nodeType="afterEffect">
                                  <p:stCondLst>
                                    <p:cond delay="0"/>
                                  </p:stCondLst>
                                  <p:childTnLst>
                                    <p:set>
                                      <p:cBhvr>
                                        <p:cTn id="32" dur="1" fill="hold">
                                          <p:stCondLst>
                                            <p:cond delay="0"/>
                                          </p:stCondLst>
                                        </p:cTn>
                                        <p:tgtEl>
                                          <p:spTgt spid="3145"/>
                                        </p:tgtEl>
                                        <p:attrNameLst>
                                          <p:attrName>style.visibility</p:attrName>
                                        </p:attrNameLst>
                                      </p:cBhvr>
                                      <p:to>
                                        <p:strVal val="visible"/>
                                      </p:to>
                                    </p:set>
                                    <p:animEffect transition="in" filter="fade">
                                      <p:cBhvr>
                                        <p:cTn id="33" dur="5000"/>
                                        <p:tgtEl>
                                          <p:spTgt spid="3145"/>
                                        </p:tgtEl>
                                      </p:cBhvr>
                                    </p:animEffect>
                                    <p:anim calcmode="lin" valueType="num">
                                      <p:cBhvr>
                                        <p:cTn id="34" dur="5000" fill="hold"/>
                                        <p:tgtEl>
                                          <p:spTgt spid="3145"/>
                                        </p:tgtEl>
                                        <p:attrNameLst>
                                          <p:attrName>style.rotation</p:attrName>
                                        </p:attrNameLst>
                                      </p:cBhvr>
                                      <p:tavLst>
                                        <p:tav tm="0">
                                          <p:val>
                                            <p:fltVal val="720"/>
                                          </p:val>
                                        </p:tav>
                                        <p:tav tm="100000">
                                          <p:val>
                                            <p:fltVal val="0"/>
                                          </p:val>
                                        </p:tav>
                                      </p:tavLst>
                                    </p:anim>
                                    <p:anim calcmode="lin" valueType="num">
                                      <p:cBhvr>
                                        <p:cTn id="35" dur="5000" fill="hold"/>
                                        <p:tgtEl>
                                          <p:spTgt spid="3145"/>
                                        </p:tgtEl>
                                        <p:attrNameLst>
                                          <p:attrName>ppt_h</p:attrName>
                                        </p:attrNameLst>
                                      </p:cBhvr>
                                      <p:tavLst>
                                        <p:tav tm="0">
                                          <p:val>
                                            <p:fltVal val="0"/>
                                          </p:val>
                                        </p:tav>
                                        <p:tav tm="100000">
                                          <p:val>
                                            <p:strVal val="#ppt_h"/>
                                          </p:val>
                                        </p:tav>
                                      </p:tavLst>
                                    </p:anim>
                                    <p:anim calcmode="lin" valueType="num">
                                      <p:cBhvr>
                                        <p:cTn id="36" dur="5000" fill="hold"/>
                                        <p:tgtEl>
                                          <p:spTgt spid="31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3147"/>
                </p:tgtEl>
              </p:cMediaNode>
            </p:audio>
            <p:audio>
              <p:cMediaNode>
                <p:cTn id="38" repeatCount="indefinite" fill="hold" display="0">
                  <p:stCondLst>
                    <p:cond delay="indefinite"/>
                  </p:stCondLst>
                  <p:endCondLst>
                    <p:cond evt="onPrev" delay="0">
                      <p:tgtEl>
                        <p:sldTgt/>
                      </p:tgtEl>
                    </p:cond>
                    <p:cond evt="onStopAudio" delay="0">
                      <p:tgtEl>
                        <p:sldTgt/>
                      </p:tgtEl>
                    </p:cond>
                  </p:endCondLst>
                </p:cTn>
                <p:tgtEl>
                  <p:spTgt spid="3148"/>
                </p:tgtEl>
              </p:cMediaNode>
            </p:audio>
          </p:childTnLst>
        </p:cTn>
      </p:par>
    </p:tnLst>
    <p:bldLst>
      <p:bldP spid="31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r="100000" b="100000"/>
          </a:path>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B9BF0C-CDFC-377E-925D-4F1811F12C37}"/>
              </a:ext>
            </a:extLst>
          </p:cNvPr>
          <p:cNvSpPr>
            <a:spLocks noGrp="1" noChangeArrowheads="1"/>
          </p:cNvSpPr>
          <p:nvPr>
            <p:ph type="title"/>
          </p:nvPr>
        </p:nvSpPr>
        <p:spPr/>
        <p:txBody>
          <a:bodyPr/>
          <a:lstStyle/>
          <a:p>
            <a:r>
              <a:rPr lang="en-US" altLang="en-US">
                <a:latin typeface="Georgia" panose="02040502050405020303" pitchFamily="18" charset="0"/>
              </a:rPr>
              <a:t>“My Vision”</a:t>
            </a:r>
          </a:p>
        </p:txBody>
      </p:sp>
      <p:sp>
        <p:nvSpPr>
          <p:cNvPr id="15363" name="Rectangle 3">
            <a:extLst>
              <a:ext uri="{FF2B5EF4-FFF2-40B4-BE49-F238E27FC236}">
                <a16:creationId xmlns:a16="http://schemas.microsoft.com/office/drawing/2014/main" id="{10B19B02-BA07-F8DE-E35E-9216BB37C0EA}"/>
              </a:ext>
            </a:extLst>
          </p:cNvPr>
          <p:cNvSpPr>
            <a:spLocks noGrp="1" noChangeArrowheads="1"/>
          </p:cNvSpPr>
          <p:nvPr>
            <p:ph type="body" idx="1"/>
          </p:nvPr>
        </p:nvSpPr>
        <p:spPr/>
        <p:txBody>
          <a:bodyPr/>
          <a:lstStyle/>
          <a:p>
            <a:pPr>
              <a:buFontTx/>
              <a:buNone/>
            </a:pPr>
            <a:r>
              <a:rPr lang="en-US" altLang="en-US" sz="2800">
                <a:latin typeface="Georgia" panose="02040502050405020303" pitchFamily="18" charset="0"/>
              </a:rPr>
              <a:t>-Too often kids get to high school chemistry and they are scared before they even begin.  </a:t>
            </a:r>
          </a:p>
          <a:p>
            <a:pPr>
              <a:buFontTx/>
              <a:buNone/>
            </a:pPr>
            <a:r>
              <a:rPr lang="en-US" altLang="en-US" sz="2800">
                <a:latin typeface="Georgia" panose="02040502050405020303" pitchFamily="18" charset="0"/>
              </a:rPr>
              <a:t>-My goal is to shape a positive image in their minds about chemistry so that they can be more prepared mentally for high school. </a:t>
            </a:r>
          </a:p>
          <a:p>
            <a:pPr>
              <a:buFontTx/>
              <a:buNone/>
            </a:pPr>
            <a:r>
              <a:rPr lang="en-US" altLang="en-US" sz="2800">
                <a:latin typeface="Georgia" panose="02040502050405020303" pitchFamily="18" charset="0"/>
              </a:rPr>
              <a:t>-I will do this by showing them how applicable chemistry is to every day life.  It is the study of everything, and it is the central science.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t="100000"/>
          </a:path>
        </a:gra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67A7652-8B26-C10C-F082-9EC833032E25}"/>
              </a:ext>
            </a:extLst>
          </p:cNvPr>
          <p:cNvSpPr>
            <a:spLocks noGrp="1" noChangeArrowheads="1"/>
          </p:cNvSpPr>
          <p:nvPr>
            <p:ph type="title"/>
          </p:nvPr>
        </p:nvSpPr>
        <p:spPr/>
        <p:txBody>
          <a:bodyPr/>
          <a:lstStyle/>
          <a:p>
            <a:r>
              <a:rPr lang="en-US" altLang="en-US">
                <a:latin typeface="Verdana" panose="020B0604030504040204" pitchFamily="34" charset="0"/>
              </a:rPr>
              <a:t>Fun &amp; Chemistry?</a:t>
            </a:r>
          </a:p>
        </p:txBody>
      </p:sp>
      <p:sp>
        <p:nvSpPr>
          <p:cNvPr id="19459" name="Rectangle 3">
            <a:extLst>
              <a:ext uri="{FF2B5EF4-FFF2-40B4-BE49-F238E27FC236}">
                <a16:creationId xmlns:a16="http://schemas.microsoft.com/office/drawing/2014/main" id="{C25D7951-83E2-1614-D362-0B5CC8B1F647}"/>
              </a:ext>
            </a:extLst>
          </p:cNvPr>
          <p:cNvSpPr>
            <a:spLocks noGrp="1" noChangeArrowheads="1"/>
          </p:cNvSpPr>
          <p:nvPr>
            <p:ph type="body" sz="half" idx="1"/>
          </p:nvPr>
        </p:nvSpPr>
        <p:spPr>
          <a:xfrm>
            <a:off x="609600" y="1371600"/>
            <a:ext cx="8305800" cy="5334000"/>
          </a:xfrm>
        </p:spPr>
        <p:txBody>
          <a:bodyPr/>
          <a:lstStyle/>
          <a:p>
            <a:pPr>
              <a:lnSpc>
                <a:spcPct val="80000"/>
              </a:lnSpc>
            </a:pPr>
            <a:r>
              <a:rPr lang="en-US" altLang="en-US" sz="2000" b="1"/>
              <a:t>Mol Day- Last Thursday, October 23,</a:t>
            </a:r>
            <a:r>
              <a:rPr lang="en-US" altLang="en-US" sz="2000"/>
              <a:t> Beginning at 6:02a.m. and ending at 6:02p.m. Get it? Avogadro's number is 6.02 x 1023 </a:t>
            </a:r>
          </a:p>
          <a:p>
            <a:pPr>
              <a:lnSpc>
                <a:spcPct val="80000"/>
              </a:lnSpc>
            </a:pPr>
            <a:r>
              <a:rPr lang="en-US" altLang="en-US" sz="2000" b="1"/>
              <a:t>Chemistry Jokes</a:t>
            </a:r>
          </a:p>
          <a:p>
            <a:pPr>
              <a:lnSpc>
                <a:spcPct val="80000"/>
              </a:lnSpc>
              <a:buFontTx/>
              <a:buNone/>
            </a:pPr>
            <a:r>
              <a:rPr lang="en-US" altLang="en-US" sz="2000"/>
              <a:t>	There are hundreds on the internet- Here is one link: </a:t>
            </a:r>
            <a:r>
              <a:rPr lang="en-US" altLang="en-US" sz="2000">
                <a:hlinkClick r:id="rId3"/>
              </a:rPr>
              <a:t>http://library.thinkquest.org/10429/gather/jokes.htm</a:t>
            </a:r>
            <a:endParaRPr lang="en-US" altLang="en-US" sz="2000"/>
          </a:p>
          <a:p>
            <a:pPr algn="ctr">
              <a:lnSpc>
                <a:spcPct val="80000"/>
              </a:lnSpc>
              <a:buFontTx/>
              <a:buNone/>
            </a:pPr>
            <a:r>
              <a:rPr lang="en-US" altLang="en-US" sz="2000"/>
              <a:t>Q. What is the dieter's element?</a:t>
            </a:r>
            <a:br>
              <a:rPr lang="en-US" altLang="en-US" sz="2000"/>
            </a:br>
            <a:r>
              <a:rPr lang="en-US" altLang="en-US" sz="2000"/>
              <a:t>A. Nobelium</a:t>
            </a:r>
          </a:p>
          <a:p>
            <a:pPr>
              <a:lnSpc>
                <a:spcPct val="80000"/>
              </a:lnSpc>
            </a:pPr>
            <a:r>
              <a:rPr lang="en-US" altLang="en-US" sz="2000" b="1"/>
              <a:t>Poems/Language Arts Connections</a:t>
            </a:r>
          </a:p>
          <a:p>
            <a:pPr algn="ctr">
              <a:lnSpc>
                <a:spcPct val="80000"/>
              </a:lnSpc>
              <a:buFontTx/>
              <a:buNone/>
            </a:pPr>
            <a:r>
              <a:rPr lang="en-US" altLang="en-US" sz="2000"/>
              <a:t>“Mary had a little lamb. </a:t>
            </a:r>
          </a:p>
          <a:p>
            <a:pPr algn="ctr">
              <a:lnSpc>
                <a:spcPct val="80000"/>
              </a:lnSpc>
              <a:buFontTx/>
              <a:buNone/>
            </a:pPr>
            <a:r>
              <a:rPr lang="en-US" altLang="en-US" sz="2000"/>
              <a:t>But now it is no more. </a:t>
            </a:r>
          </a:p>
          <a:p>
            <a:pPr algn="ctr">
              <a:lnSpc>
                <a:spcPct val="80000"/>
              </a:lnSpc>
              <a:buFontTx/>
              <a:buNone/>
            </a:pPr>
            <a:r>
              <a:rPr lang="en-US" altLang="en-US" sz="2000"/>
              <a:t>For what she thought was H20 </a:t>
            </a:r>
          </a:p>
          <a:p>
            <a:pPr algn="ctr">
              <a:lnSpc>
                <a:spcPct val="80000"/>
              </a:lnSpc>
              <a:buFontTx/>
              <a:buNone/>
            </a:pPr>
            <a:r>
              <a:rPr lang="en-US" altLang="en-US" sz="2000"/>
              <a:t>Was H2So4.”</a:t>
            </a:r>
          </a:p>
          <a:p>
            <a:pPr>
              <a:lnSpc>
                <a:spcPct val="80000"/>
              </a:lnSpc>
            </a:pPr>
            <a:r>
              <a:rPr lang="en-US" altLang="en-US" sz="2000" b="1"/>
              <a:t>Periodic Table of Elements Fun</a:t>
            </a:r>
          </a:p>
          <a:p>
            <a:pPr>
              <a:lnSpc>
                <a:spcPct val="80000"/>
              </a:lnSpc>
              <a:buFontTx/>
              <a:buNone/>
            </a:pPr>
            <a:r>
              <a:rPr lang="en-US" altLang="en-US" sz="2000"/>
              <a:t>	-Cool Song:</a:t>
            </a:r>
          </a:p>
          <a:p>
            <a:pPr>
              <a:lnSpc>
                <a:spcPct val="80000"/>
              </a:lnSpc>
              <a:buFontTx/>
              <a:buNone/>
            </a:pPr>
            <a:r>
              <a:rPr lang="en-US" altLang="en-US" sz="2000"/>
              <a:t>	</a:t>
            </a:r>
            <a:r>
              <a:rPr lang="en-US" altLang="en-US" sz="2000">
                <a:hlinkClick r:id="rId4"/>
              </a:rPr>
              <a:t>http://www.privatehand.com/flash/elements.html</a:t>
            </a:r>
            <a:endParaRPr lang="en-US" altLang="en-US" sz="2000"/>
          </a:p>
          <a:p>
            <a:pPr>
              <a:lnSpc>
                <a:spcPct val="80000"/>
              </a:lnSpc>
              <a:buFontTx/>
              <a:buNone/>
            </a:pPr>
            <a:r>
              <a:rPr lang="en-US" altLang="en-US" sz="2000"/>
              <a:t>	-Periodic Class Project</a:t>
            </a:r>
          </a:p>
          <a:p>
            <a:pPr>
              <a:lnSpc>
                <a:spcPct val="80000"/>
              </a:lnSpc>
              <a:buFontTx/>
              <a:buNone/>
            </a:pPr>
            <a:endParaRPr lang="en-US" altLang="en-US" sz="2000"/>
          </a:p>
          <a:p>
            <a:pPr>
              <a:lnSpc>
                <a:spcPct val="80000"/>
              </a:lnSpc>
              <a:buFontTx/>
              <a:buNone/>
            </a:pPr>
            <a:endParaRPr lang="en-US" altLang="en-US" sz="2000" b="1"/>
          </a:p>
          <a:p>
            <a:pPr>
              <a:lnSpc>
                <a:spcPct val="80000"/>
              </a:lnSpc>
              <a:buFontTx/>
              <a:buNone/>
            </a:pPr>
            <a:endParaRPr lang="en-US" altLang="en-US" sz="1800" b="1"/>
          </a:p>
          <a:p>
            <a:pPr>
              <a:lnSpc>
                <a:spcPct val="80000"/>
              </a:lnSpc>
              <a:buFontTx/>
              <a:buNone/>
            </a:pPr>
            <a:endParaRPr lang="en-US" altLang="en-US" sz="1800"/>
          </a:p>
          <a:p>
            <a:pPr>
              <a:lnSpc>
                <a:spcPct val="80000"/>
              </a:lnSpc>
              <a:buFontTx/>
              <a:buNone/>
            </a:pPr>
            <a:endParaRPr lang="en-US" altLang="en-US" sz="1800"/>
          </a:p>
          <a:p>
            <a:pPr>
              <a:lnSpc>
                <a:spcPct val="80000"/>
              </a:lnSpc>
              <a:buFontTx/>
              <a:buNone/>
            </a:pPr>
            <a:endParaRPr lang="en-US" altLang="en-US" sz="1800"/>
          </a:p>
          <a:p>
            <a:pPr>
              <a:lnSpc>
                <a:spcPct val="80000"/>
              </a:lnSpc>
              <a:buFontTx/>
              <a:buNone/>
            </a:pPr>
            <a:endParaRPr lang="en-US" altLang="en-US" sz="1800"/>
          </a:p>
        </p:txBody>
      </p:sp>
      <p:pic>
        <p:nvPicPr>
          <p:cNvPr id="19461" name="Picture 5" descr="blinking smiley face">
            <a:hlinkClick r:id="rId5"/>
            <a:extLst>
              <a:ext uri="{FF2B5EF4-FFF2-40B4-BE49-F238E27FC236}">
                <a16:creationId xmlns:a16="http://schemas.microsoft.com/office/drawing/2014/main" id="{CE36A566-5C37-69F9-1135-073A6FAAE74A}"/>
              </a:ext>
            </a:extLst>
          </p:cNvPr>
          <p:cNvPicPr>
            <a:picLocks noChangeAspect="1" noChangeArrowheads="1" noCrop="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7239000" y="381000"/>
            <a:ext cx="838200" cy="83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4" name="Picture 8" descr="blinking smiley face">
            <a:hlinkClick r:id="rId5"/>
            <a:extLst>
              <a:ext uri="{FF2B5EF4-FFF2-40B4-BE49-F238E27FC236}">
                <a16:creationId xmlns:a16="http://schemas.microsoft.com/office/drawing/2014/main" id="{CB385FD9-F834-FA32-B39B-7E6E73B45B79}"/>
              </a:ext>
            </a:extLst>
          </p:cNvPr>
          <p:cNvPicPr>
            <a:picLocks noChangeAspect="1" noChangeArrowheads="1" noCrop="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914400" y="304800"/>
            <a:ext cx="9906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946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9461"/>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45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5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5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4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AE6256-2C3C-57E4-2B97-1ECE3FEFECE2}"/>
              </a:ext>
            </a:extLst>
          </p:cNvPr>
          <p:cNvSpPr>
            <a:spLocks noGrp="1" noChangeArrowheads="1"/>
          </p:cNvSpPr>
          <p:nvPr>
            <p:ph type="title"/>
          </p:nvPr>
        </p:nvSpPr>
        <p:spPr>
          <a:xfrm>
            <a:off x="2895600" y="2743200"/>
            <a:ext cx="3505200" cy="1143000"/>
          </a:xfrm>
        </p:spPr>
        <p:txBody>
          <a:bodyPr/>
          <a:lstStyle/>
          <a:p>
            <a:r>
              <a:rPr lang="en-US" altLang="en-US" b="1"/>
              <a:t>Chemistry</a:t>
            </a:r>
          </a:p>
        </p:txBody>
      </p:sp>
      <p:sp>
        <p:nvSpPr>
          <p:cNvPr id="16388" name="Text Box 4">
            <a:extLst>
              <a:ext uri="{FF2B5EF4-FFF2-40B4-BE49-F238E27FC236}">
                <a16:creationId xmlns:a16="http://schemas.microsoft.com/office/drawing/2014/main" id="{AC1CCFE9-0729-AB40-0B2C-FB3CDF6A0308}"/>
              </a:ext>
            </a:extLst>
          </p:cNvPr>
          <p:cNvSpPr txBox="1">
            <a:spLocks noChangeArrowheads="1"/>
          </p:cNvSpPr>
          <p:nvPr/>
        </p:nvSpPr>
        <p:spPr bwMode="auto">
          <a:xfrm>
            <a:off x="3505200" y="3200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GB" altLang="en-US" b="1"/>
          </a:p>
        </p:txBody>
      </p:sp>
      <p:sp>
        <p:nvSpPr>
          <p:cNvPr id="16389" name="Text Box 5">
            <a:extLst>
              <a:ext uri="{FF2B5EF4-FFF2-40B4-BE49-F238E27FC236}">
                <a16:creationId xmlns:a16="http://schemas.microsoft.com/office/drawing/2014/main" id="{1D269A99-727A-D867-8794-5F15AEE3EC26}"/>
              </a:ext>
            </a:extLst>
          </p:cNvPr>
          <p:cNvSpPr txBox="1">
            <a:spLocks noChangeArrowheads="1"/>
          </p:cNvSpPr>
          <p:nvPr/>
        </p:nvSpPr>
        <p:spPr bwMode="auto">
          <a:xfrm>
            <a:off x="3124200" y="3810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GB" altLang="en-US" b="1"/>
          </a:p>
        </p:txBody>
      </p:sp>
      <p:sp>
        <p:nvSpPr>
          <p:cNvPr id="16391" name="Rectangle 7">
            <a:extLst>
              <a:ext uri="{FF2B5EF4-FFF2-40B4-BE49-F238E27FC236}">
                <a16:creationId xmlns:a16="http://schemas.microsoft.com/office/drawing/2014/main" id="{D18DC536-504E-A505-4165-C747617A0F8B}"/>
              </a:ext>
            </a:extLst>
          </p:cNvPr>
          <p:cNvSpPr>
            <a:spLocks noChangeArrowheads="1"/>
          </p:cNvSpPr>
          <p:nvPr/>
        </p:nvSpPr>
        <p:spPr bwMode="auto">
          <a:xfrm>
            <a:off x="381000" y="16002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Biology</a:t>
            </a:r>
          </a:p>
        </p:txBody>
      </p:sp>
      <p:sp>
        <p:nvSpPr>
          <p:cNvPr id="16392" name="Rectangle 8">
            <a:extLst>
              <a:ext uri="{FF2B5EF4-FFF2-40B4-BE49-F238E27FC236}">
                <a16:creationId xmlns:a16="http://schemas.microsoft.com/office/drawing/2014/main" id="{B45A9BCF-5258-A144-68F0-4BE3CB05C70E}"/>
              </a:ext>
            </a:extLst>
          </p:cNvPr>
          <p:cNvSpPr>
            <a:spLocks noChangeArrowheads="1"/>
          </p:cNvSpPr>
          <p:nvPr/>
        </p:nvSpPr>
        <p:spPr bwMode="auto">
          <a:xfrm>
            <a:off x="1219200" y="5486400"/>
            <a:ext cx="179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Plant Sciences</a:t>
            </a:r>
          </a:p>
        </p:txBody>
      </p:sp>
      <p:sp>
        <p:nvSpPr>
          <p:cNvPr id="16393" name="Rectangle 9">
            <a:extLst>
              <a:ext uri="{FF2B5EF4-FFF2-40B4-BE49-F238E27FC236}">
                <a16:creationId xmlns:a16="http://schemas.microsoft.com/office/drawing/2014/main" id="{41470B04-337B-E064-0DCA-04ED26B56731}"/>
              </a:ext>
            </a:extLst>
          </p:cNvPr>
          <p:cNvSpPr>
            <a:spLocks noChangeArrowheads="1"/>
          </p:cNvSpPr>
          <p:nvPr/>
        </p:nvSpPr>
        <p:spPr bwMode="auto">
          <a:xfrm>
            <a:off x="228600" y="35814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Geology</a:t>
            </a:r>
          </a:p>
        </p:txBody>
      </p:sp>
      <p:sp>
        <p:nvSpPr>
          <p:cNvPr id="16394" name="Rectangle 10">
            <a:extLst>
              <a:ext uri="{FF2B5EF4-FFF2-40B4-BE49-F238E27FC236}">
                <a16:creationId xmlns:a16="http://schemas.microsoft.com/office/drawing/2014/main" id="{92394AC2-5D99-7C85-8FEA-BD5A31F06A0A}"/>
              </a:ext>
            </a:extLst>
          </p:cNvPr>
          <p:cNvSpPr>
            <a:spLocks noChangeArrowheads="1"/>
          </p:cNvSpPr>
          <p:nvPr/>
        </p:nvSpPr>
        <p:spPr bwMode="auto">
          <a:xfrm>
            <a:off x="6248400" y="5410200"/>
            <a:ext cx="269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Environmental Science</a:t>
            </a:r>
          </a:p>
        </p:txBody>
      </p:sp>
      <p:sp>
        <p:nvSpPr>
          <p:cNvPr id="16395" name="Rectangle 11">
            <a:extLst>
              <a:ext uri="{FF2B5EF4-FFF2-40B4-BE49-F238E27FC236}">
                <a16:creationId xmlns:a16="http://schemas.microsoft.com/office/drawing/2014/main" id="{77ACE32A-57AF-3F2E-E1FF-413A0958E980}"/>
              </a:ext>
            </a:extLst>
          </p:cNvPr>
          <p:cNvSpPr>
            <a:spLocks noChangeArrowheads="1"/>
          </p:cNvSpPr>
          <p:nvPr/>
        </p:nvSpPr>
        <p:spPr bwMode="auto">
          <a:xfrm>
            <a:off x="6400800" y="914400"/>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Health and Medicine</a:t>
            </a:r>
          </a:p>
        </p:txBody>
      </p:sp>
      <p:sp>
        <p:nvSpPr>
          <p:cNvPr id="16396" name="Rectangle 12">
            <a:extLst>
              <a:ext uri="{FF2B5EF4-FFF2-40B4-BE49-F238E27FC236}">
                <a16:creationId xmlns:a16="http://schemas.microsoft.com/office/drawing/2014/main" id="{F6DFDED6-7E4B-098A-3036-D3C05CCF4BB2}"/>
              </a:ext>
            </a:extLst>
          </p:cNvPr>
          <p:cNvSpPr>
            <a:spLocks noChangeArrowheads="1"/>
          </p:cNvSpPr>
          <p:nvPr/>
        </p:nvSpPr>
        <p:spPr bwMode="auto">
          <a:xfrm>
            <a:off x="3810000" y="914400"/>
            <a:ext cx="220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Nuclear Chemistry</a:t>
            </a:r>
          </a:p>
        </p:txBody>
      </p:sp>
      <p:sp>
        <p:nvSpPr>
          <p:cNvPr id="16397" name="Rectangle 13">
            <a:extLst>
              <a:ext uri="{FF2B5EF4-FFF2-40B4-BE49-F238E27FC236}">
                <a16:creationId xmlns:a16="http://schemas.microsoft.com/office/drawing/2014/main" id="{3874165A-7927-1463-9C3B-54390FCBE869}"/>
              </a:ext>
            </a:extLst>
          </p:cNvPr>
          <p:cNvSpPr>
            <a:spLocks noChangeArrowheads="1"/>
          </p:cNvSpPr>
          <p:nvPr/>
        </p:nvSpPr>
        <p:spPr bwMode="auto">
          <a:xfrm>
            <a:off x="7543800" y="21336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Physics</a:t>
            </a:r>
          </a:p>
        </p:txBody>
      </p:sp>
      <p:sp>
        <p:nvSpPr>
          <p:cNvPr id="16398" name="Rectangle 14">
            <a:extLst>
              <a:ext uri="{FF2B5EF4-FFF2-40B4-BE49-F238E27FC236}">
                <a16:creationId xmlns:a16="http://schemas.microsoft.com/office/drawing/2014/main" id="{0E0A556C-C37F-E051-F97C-8C3E42899544}"/>
              </a:ext>
            </a:extLst>
          </p:cNvPr>
          <p:cNvSpPr>
            <a:spLocks noChangeArrowheads="1"/>
          </p:cNvSpPr>
          <p:nvPr/>
        </p:nvSpPr>
        <p:spPr bwMode="auto">
          <a:xfrm>
            <a:off x="1905000" y="9906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Astronomy</a:t>
            </a:r>
          </a:p>
        </p:txBody>
      </p:sp>
      <p:sp>
        <p:nvSpPr>
          <p:cNvPr id="16399" name="Rectangle 15">
            <a:extLst>
              <a:ext uri="{FF2B5EF4-FFF2-40B4-BE49-F238E27FC236}">
                <a16:creationId xmlns:a16="http://schemas.microsoft.com/office/drawing/2014/main" id="{596ADC0E-96DB-BA25-5F98-AEC950B15EEE}"/>
              </a:ext>
            </a:extLst>
          </p:cNvPr>
          <p:cNvSpPr>
            <a:spLocks noChangeArrowheads="1"/>
          </p:cNvSpPr>
          <p:nvPr/>
        </p:nvSpPr>
        <p:spPr bwMode="auto">
          <a:xfrm>
            <a:off x="3886200" y="548640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Biochemistry</a:t>
            </a:r>
          </a:p>
        </p:txBody>
      </p:sp>
      <p:sp>
        <p:nvSpPr>
          <p:cNvPr id="16400" name="Rectangle 16">
            <a:extLst>
              <a:ext uri="{FF2B5EF4-FFF2-40B4-BE49-F238E27FC236}">
                <a16:creationId xmlns:a16="http://schemas.microsoft.com/office/drawing/2014/main" id="{41B5D664-63E1-DF50-43C1-29D73555CE96}"/>
              </a:ext>
            </a:extLst>
          </p:cNvPr>
          <p:cNvSpPr>
            <a:spLocks noChangeArrowheads="1"/>
          </p:cNvSpPr>
          <p:nvPr/>
        </p:nvSpPr>
        <p:spPr bwMode="auto">
          <a:xfrm>
            <a:off x="7696200" y="32004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pPr>
            <a:r>
              <a:rPr lang="en-US" altLang="en-US" b="1"/>
              <a:t>Biology</a:t>
            </a:r>
          </a:p>
        </p:txBody>
      </p:sp>
      <p:sp>
        <p:nvSpPr>
          <p:cNvPr id="16401" name="Line 17">
            <a:extLst>
              <a:ext uri="{FF2B5EF4-FFF2-40B4-BE49-F238E27FC236}">
                <a16:creationId xmlns:a16="http://schemas.microsoft.com/office/drawing/2014/main" id="{C06C55EB-B6B8-3DC2-CA93-A1A2DFC6ADF7}"/>
              </a:ext>
            </a:extLst>
          </p:cNvPr>
          <p:cNvSpPr>
            <a:spLocks noChangeShapeType="1"/>
          </p:cNvSpPr>
          <p:nvPr/>
        </p:nvSpPr>
        <p:spPr bwMode="auto">
          <a:xfrm flipH="1" flipV="1">
            <a:off x="1447800" y="1905000"/>
            <a:ext cx="1752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2" name="Line 18">
            <a:extLst>
              <a:ext uri="{FF2B5EF4-FFF2-40B4-BE49-F238E27FC236}">
                <a16:creationId xmlns:a16="http://schemas.microsoft.com/office/drawing/2014/main" id="{83184C46-11C7-408B-CB92-0678844215DC}"/>
              </a:ext>
            </a:extLst>
          </p:cNvPr>
          <p:cNvSpPr>
            <a:spLocks noChangeShapeType="1"/>
          </p:cNvSpPr>
          <p:nvPr/>
        </p:nvSpPr>
        <p:spPr bwMode="auto">
          <a:xfrm flipH="1">
            <a:off x="2590800" y="3505200"/>
            <a:ext cx="685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3" name="Line 19">
            <a:extLst>
              <a:ext uri="{FF2B5EF4-FFF2-40B4-BE49-F238E27FC236}">
                <a16:creationId xmlns:a16="http://schemas.microsoft.com/office/drawing/2014/main" id="{FC44741B-9058-8C09-70E6-D2E2575585E9}"/>
              </a:ext>
            </a:extLst>
          </p:cNvPr>
          <p:cNvSpPr>
            <a:spLocks noChangeShapeType="1"/>
          </p:cNvSpPr>
          <p:nvPr/>
        </p:nvSpPr>
        <p:spPr bwMode="auto">
          <a:xfrm flipH="1" flipV="1">
            <a:off x="5105400" y="13716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4" name="Line 20">
            <a:extLst>
              <a:ext uri="{FF2B5EF4-FFF2-40B4-BE49-F238E27FC236}">
                <a16:creationId xmlns:a16="http://schemas.microsoft.com/office/drawing/2014/main" id="{8032A42B-2ACB-F787-211B-FA0C0461EF86}"/>
              </a:ext>
            </a:extLst>
          </p:cNvPr>
          <p:cNvSpPr>
            <a:spLocks noChangeShapeType="1"/>
          </p:cNvSpPr>
          <p:nvPr/>
        </p:nvSpPr>
        <p:spPr bwMode="auto">
          <a:xfrm flipH="1">
            <a:off x="1447800" y="3352800"/>
            <a:ext cx="1752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5" name="Line 21">
            <a:extLst>
              <a:ext uri="{FF2B5EF4-FFF2-40B4-BE49-F238E27FC236}">
                <a16:creationId xmlns:a16="http://schemas.microsoft.com/office/drawing/2014/main" id="{62991542-54CB-0046-69D8-CDD680045AEC}"/>
              </a:ext>
            </a:extLst>
          </p:cNvPr>
          <p:cNvSpPr>
            <a:spLocks noChangeShapeType="1"/>
          </p:cNvSpPr>
          <p:nvPr/>
        </p:nvSpPr>
        <p:spPr bwMode="auto">
          <a:xfrm>
            <a:off x="4800600" y="3733800"/>
            <a:ext cx="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6" name="Line 22">
            <a:extLst>
              <a:ext uri="{FF2B5EF4-FFF2-40B4-BE49-F238E27FC236}">
                <a16:creationId xmlns:a16="http://schemas.microsoft.com/office/drawing/2014/main" id="{71DDB37A-98C8-6214-D94A-5A83664A5135}"/>
              </a:ext>
            </a:extLst>
          </p:cNvPr>
          <p:cNvSpPr>
            <a:spLocks noChangeShapeType="1"/>
          </p:cNvSpPr>
          <p:nvPr/>
        </p:nvSpPr>
        <p:spPr bwMode="auto">
          <a:xfrm flipH="1" flipV="1">
            <a:off x="2971800" y="1371600"/>
            <a:ext cx="6858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7" name="Line 23">
            <a:extLst>
              <a:ext uri="{FF2B5EF4-FFF2-40B4-BE49-F238E27FC236}">
                <a16:creationId xmlns:a16="http://schemas.microsoft.com/office/drawing/2014/main" id="{085D6868-EE62-869C-B599-A5A645FB8A28}"/>
              </a:ext>
            </a:extLst>
          </p:cNvPr>
          <p:cNvSpPr>
            <a:spLocks noChangeShapeType="1"/>
          </p:cNvSpPr>
          <p:nvPr/>
        </p:nvSpPr>
        <p:spPr bwMode="auto">
          <a:xfrm>
            <a:off x="6172200" y="3352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8" name="Line 24">
            <a:extLst>
              <a:ext uri="{FF2B5EF4-FFF2-40B4-BE49-F238E27FC236}">
                <a16:creationId xmlns:a16="http://schemas.microsoft.com/office/drawing/2014/main" id="{3E1494EA-9080-8BE5-9953-AB29095B93CB}"/>
              </a:ext>
            </a:extLst>
          </p:cNvPr>
          <p:cNvSpPr>
            <a:spLocks noChangeShapeType="1"/>
          </p:cNvSpPr>
          <p:nvPr/>
        </p:nvSpPr>
        <p:spPr bwMode="auto">
          <a:xfrm flipV="1">
            <a:off x="6096000" y="23622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9" name="Line 25">
            <a:extLst>
              <a:ext uri="{FF2B5EF4-FFF2-40B4-BE49-F238E27FC236}">
                <a16:creationId xmlns:a16="http://schemas.microsoft.com/office/drawing/2014/main" id="{51DC4BB4-624D-7BDA-D02F-2A223E50409E}"/>
              </a:ext>
            </a:extLst>
          </p:cNvPr>
          <p:cNvSpPr>
            <a:spLocks noChangeShapeType="1"/>
          </p:cNvSpPr>
          <p:nvPr/>
        </p:nvSpPr>
        <p:spPr bwMode="auto">
          <a:xfrm flipV="1">
            <a:off x="5867400" y="1295400"/>
            <a:ext cx="7620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10" name="Line 26">
            <a:extLst>
              <a:ext uri="{FF2B5EF4-FFF2-40B4-BE49-F238E27FC236}">
                <a16:creationId xmlns:a16="http://schemas.microsoft.com/office/drawing/2014/main" id="{626CA54E-37BB-A044-FCF5-D862D36A7EDA}"/>
              </a:ext>
            </a:extLst>
          </p:cNvPr>
          <p:cNvSpPr>
            <a:spLocks noChangeShapeType="1"/>
          </p:cNvSpPr>
          <p:nvPr/>
        </p:nvSpPr>
        <p:spPr bwMode="auto">
          <a:xfrm>
            <a:off x="6096000" y="3505200"/>
            <a:ext cx="9906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11" name="Text Box 27">
            <a:extLst>
              <a:ext uri="{FF2B5EF4-FFF2-40B4-BE49-F238E27FC236}">
                <a16:creationId xmlns:a16="http://schemas.microsoft.com/office/drawing/2014/main" id="{433647E4-FB8D-4FE5-2984-055D71EFCEFD}"/>
              </a:ext>
            </a:extLst>
          </p:cNvPr>
          <p:cNvSpPr txBox="1">
            <a:spLocks noChangeArrowheads="1"/>
          </p:cNvSpPr>
          <p:nvPr/>
        </p:nvSpPr>
        <p:spPr bwMode="auto">
          <a:xfrm>
            <a:off x="1219200" y="228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GB" altLang="en-US"/>
          </a:p>
        </p:txBody>
      </p:sp>
      <p:sp>
        <p:nvSpPr>
          <p:cNvPr id="16412" name="Text Box 28">
            <a:extLst>
              <a:ext uri="{FF2B5EF4-FFF2-40B4-BE49-F238E27FC236}">
                <a16:creationId xmlns:a16="http://schemas.microsoft.com/office/drawing/2014/main" id="{D8947043-9D54-9048-3DF7-D9D11DB18E73}"/>
              </a:ext>
            </a:extLst>
          </p:cNvPr>
          <p:cNvSpPr txBox="1">
            <a:spLocks noChangeArrowheads="1"/>
          </p:cNvSpPr>
          <p:nvPr/>
        </p:nvSpPr>
        <p:spPr bwMode="auto">
          <a:xfrm>
            <a:off x="762000" y="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t>“The Central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2000" fill="hold"/>
                                        <p:tgtEl>
                                          <p:spTgt spid="163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2700000" scaled="1"/>
        </a:gra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AF86EE6-7BB4-3435-05A6-3B61989B6D74}"/>
              </a:ext>
            </a:extLst>
          </p:cNvPr>
          <p:cNvSpPr>
            <a:spLocks noGrp="1" noChangeArrowheads="1"/>
          </p:cNvSpPr>
          <p:nvPr>
            <p:ph type="title"/>
          </p:nvPr>
        </p:nvSpPr>
        <p:spPr/>
        <p:txBody>
          <a:bodyPr/>
          <a:lstStyle/>
          <a:p>
            <a:r>
              <a:rPr lang="en-US" altLang="en-US">
                <a:latin typeface="Colonna MT" panose="04020805060202030203" pitchFamily="82" charset="0"/>
              </a:rPr>
              <a:t>Mini Lesson: Chemical Reactions</a:t>
            </a:r>
          </a:p>
        </p:txBody>
      </p:sp>
      <p:sp>
        <p:nvSpPr>
          <p:cNvPr id="31747" name="Rectangle 3">
            <a:extLst>
              <a:ext uri="{FF2B5EF4-FFF2-40B4-BE49-F238E27FC236}">
                <a16:creationId xmlns:a16="http://schemas.microsoft.com/office/drawing/2014/main" id="{A0268482-91D5-EF00-0C6A-E835F1A70492}"/>
              </a:ext>
            </a:extLst>
          </p:cNvPr>
          <p:cNvSpPr>
            <a:spLocks noGrp="1" noChangeArrowheads="1"/>
          </p:cNvSpPr>
          <p:nvPr>
            <p:ph type="body" sz="half" idx="1"/>
          </p:nvPr>
        </p:nvSpPr>
        <p:spPr>
          <a:xfrm>
            <a:off x="457200" y="1600200"/>
            <a:ext cx="8534400" cy="3276600"/>
          </a:xfrm>
        </p:spPr>
        <p:txBody>
          <a:bodyPr/>
          <a:lstStyle/>
          <a:p>
            <a:r>
              <a:rPr lang="en-US" altLang="en-US" sz="2800" b="1">
                <a:latin typeface="Bradley Hand ITC" panose="03070402050302030203" pitchFamily="66" charset="0"/>
              </a:rPr>
              <a:t>Definition: A Process which produces chemical change.  </a:t>
            </a:r>
          </a:p>
          <a:p>
            <a:r>
              <a:rPr lang="en-US" altLang="en-US" sz="2800" b="1">
                <a:latin typeface="Bradley Hand ITC" panose="03070402050302030203" pitchFamily="66" charset="0"/>
              </a:rPr>
              <a:t>Review- Chemical vs. Physical Change</a:t>
            </a:r>
          </a:p>
          <a:p>
            <a:r>
              <a:rPr lang="en-US" altLang="en-US" sz="2800" b="1">
                <a:latin typeface="Bradley Hand ITC" panose="03070402050302030203" pitchFamily="66" charset="0"/>
              </a:rPr>
              <a:t>Bonds are broken</a:t>
            </a:r>
          </a:p>
          <a:p>
            <a:r>
              <a:rPr lang="en-US" altLang="en-US" sz="2800" b="1">
                <a:latin typeface="Bradley Hand ITC" panose="03070402050302030203" pitchFamily="66" charset="0"/>
              </a:rPr>
              <a:t>Reactants and Products</a:t>
            </a:r>
          </a:p>
          <a:p>
            <a:pPr>
              <a:buFontTx/>
              <a:buNone/>
            </a:pPr>
            <a:endParaRPr lang="en-US" altLang="en-US" sz="2800" b="1">
              <a:latin typeface="Bradley Hand ITC" panose="03070402050302030203" pitchFamily="66" charset="0"/>
            </a:endParaRPr>
          </a:p>
        </p:txBody>
      </p:sp>
      <p:pic>
        <p:nvPicPr>
          <p:cNvPr id="31748" name="Picture 4">
            <a:extLst>
              <a:ext uri="{FF2B5EF4-FFF2-40B4-BE49-F238E27FC236}">
                <a16:creationId xmlns:a16="http://schemas.microsoft.com/office/drawing/2014/main" id="{2AA197DB-46CF-6214-4A90-BEE12F8788C3}"/>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86600" y="4495800"/>
            <a:ext cx="855663" cy="18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Rectangle 6">
            <a:extLst>
              <a:ext uri="{FF2B5EF4-FFF2-40B4-BE49-F238E27FC236}">
                <a16:creationId xmlns:a16="http://schemas.microsoft.com/office/drawing/2014/main" id="{1A1CB58D-47EC-AAB5-B6B3-14E92E3156A5}"/>
              </a:ext>
            </a:extLst>
          </p:cNvPr>
          <p:cNvSpPr>
            <a:spLocks noChangeArrowheads="1"/>
          </p:cNvSpPr>
          <p:nvPr/>
        </p:nvSpPr>
        <p:spPr bwMode="auto">
          <a:xfrm>
            <a:off x="762000" y="4572000"/>
            <a:ext cx="2362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tx2"/>
                </a:solidFill>
              </a:rPr>
              <a:t>Reactants	</a:t>
            </a:r>
          </a:p>
        </p:txBody>
      </p:sp>
      <p:sp>
        <p:nvSpPr>
          <p:cNvPr id="31751" name="Rectangle 7">
            <a:extLst>
              <a:ext uri="{FF2B5EF4-FFF2-40B4-BE49-F238E27FC236}">
                <a16:creationId xmlns:a16="http://schemas.microsoft.com/office/drawing/2014/main" id="{3CFA293D-AE4C-1339-1473-220E6B55FEC5}"/>
              </a:ext>
            </a:extLst>
          </p:cNvPr>
          <p:cNvSpPr>
            <a:spLocks noChangeArrowheads="1"/>
          </p:cNvSpPr>
          <p:nvPr/>
        </p:nvSpPr>
        <p:spPr bwMode="auto">
          <a:xfrm>
            <a:off x="4419600" y="4495800"/>
            <a:ext cx="198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chemeClr val="tx2"/>
                </a:solidFill>
              </a:rPr>
              <a:t>Products</a:t>
            </a:r>
          </a:p>
        </p:txBody>
      </p:sp>
      <p:sp>
        <p:nvSpPr>
          <p:cNvPr id="31752" name="Line 8">
            <a:extLst>
              <a:ext uri="{FF2B5EF4-FFF2-40B4-BE49-F238E27FC236}">
                <a16:creationId xmlns:a16="http://schemas.microsoft.com/office/drawing/2014/main" id="{960B61D7-E119-E2DA-3715-694C3350F7DD}"/>
              </a:ext>
            </a:extLst>
          </p:cNvPr>
          <p:cNvSpPr>
            <a:spLocks noChangeShapeType="1"/>
          </p:cNvSpPr>
          <p:nvPr/>
        </p:nvSpPr>
        <p:spPr bwMode="auto">
          <a:xfrm>
            <a:off x="3276600" y="4876800"/>
            <a:ext cx="838200" cy="0"/>
          </a:xfrm>
          <a:prstGeom prst="line">
            <a:avLst/>
          </a:prstGeom>
          <a:noFill/>
          <a:ln w="222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1750"/>
                                        </p:tgtEl>
                                        <p:attrNameLst>
                                          <p:attrName>style.visibility</p:attrName>
                                        </p:attrNameLst>
                                      </p:cBhvr>
                                      <p:to>
                                        <p:strVal val="visible"/>
                                      </p:to>
                                    </p:set>
                                  </p:childTnLst>
                                </p:cTn>
                              </p:par>
                            </p:childTnLst>
                          </p:cTn>
                        </p:par>
                        <p:par>
                          <p:cTn id="19" fill="hold" nodeType="afterGroup">
                            <p:stCondLst>
                              <p:cond delay="0"/>
                            </p:stCondLst>
                            <p:childTnLst>
                              <p:par>
                                <p:cTn id="20" presetID="41" presetClass="exit" presetSubtype="0" repeatCount="2000" fill="hold" nodeType="afterEffect">
                                  <p:stCondLst>
                                    <p:cond delay="0"/>
                                  </p:stCondLst>
                                  <p:iterate type="lt">
                                    <p:tmPct val="10000"/>
                                  </p:iterate>
                                  <p:childTnLst>
                                    <p:anim calcmode="lin" valueType="num">
                                      <p:cBhvr>
                                        <p:cTn id="21" dur="2000"/>
                                        <p:tgtEl>
                                          <p:spTgt spid="31750"/>
                                        </p:tgtEl>
                                        <p:attrNameLst>
                                          <p:attrName>ppt_x</p:attrName>
                                        </p:attrNameLst>
                                      </p:cBhvr>
                                      <p:tavLst>
                                        <p:tav tm="0">
                                          <p:val>
                                            <p:strVal val="ppt_x"/>
                                          </p:val>
                                        </p:tav>
                                        <p:tav tm="50000">
                                          <p:val>
                                            <p:strVal val="ppt_x+.1"/>
                                          </p:val>
                                        </p:tav>
                                        <p:tav tm="100000">
                                          <p:val>
                                            <p:strVal val="ppt_x"/>
                                          </p:val>
                                        </p:tav>
                                      </p:tavLst>
                                    </p:anim>
                                    <p:anim calcmode="lin" valueType="num">
                                      <p:cBhvr>
                                        <p:cTn id="22" dur="2000"/>
                                        <p:tgtEl>
                                          <p:spTgt spid="31750"/>
                                        </p:tgtEl>
                                        <p:attrNameLst>
                                          <p:attrName>ppt_y</p:attrName>
                                        </p:attrNameLst>
                                      </p:cBhvr>
                                      <p:tavLst>
                                        <p:tav tm="0">
                                          <p:val>
                                            <p:strVal val="ppt_y"/>
                                          </p:val>
                                        </p:tav>
                                        <p:tav tm="100000">
                                          <p:val>
                                            <p:strVal val="ppt_y"/>
                                          </p:val>
                                        </p:tav>
                                      </p:tavLst>
                                    </p:anim>
                                    <p:anim calcmode="lin" valueType="num">
                                      <p:cBhvr>
                                        <p:cTn id="23" dur="2000"/>
                                        <p:tgtEl>
                                          <p:spTgt spid="31750"/>
                                        </p:tgtEl>
                                        <p:attrNameLst>
                                          <p:attrName>ppt_h</p:attrName>
                                        </p:attrNameLst>
                                      </p:cBhvr>
                                      <p:tavLst>
                                        <p:tav tm="0">
                                          <p:val>
                                            <p:strVal val="ppt_h"/>
                                          </p:val>
                                        </p:tav>
                                        <p:tav tm="50000">
                                          <p:val>
                                            <p:strVal val="ppt_h+.01"/>
                                          </p:val>
                                        </p:tav>
                                        <p:tav tm="100000">
                                          <p:val>
                                            <p:strVal val="ppt_h/10"/>
                                          </p:val>
                                        </p:tav>
                                      </p:tavLst>
                                    </p:anim>
                                    <p:anim calcmode="lin" valueType="num">
                                      <p:cBhvr>
                                        <p:cTn id="24" dur="2000"/>
                                        <p:tgtEl>
                                          <p:spTgt spid="31750"/>
                                        </p:tgtEl>
                                        <p:attrNameLst>
                                          <p:attrName>ppt_w</p:attrName>
                                        </p:attrNameLst>
                                      </p:cBhvr>
                                      <p:tavLst>
                                        <p:tav tm="0">
                                          <p:val>
                                            <p:strVal val="ppt_w"/>
                                          </p:val>
                                        </p:tav>
                                        <p:tav tm="50000">
                                          <p:val>
                                            <p:strVal val="ppt_w+.01"/>
                                          </p:val>
                                        </p:tav>
                                        <p:tav tm="100000">
                                          <p:val>
                                            <p:strVal val="ppt_w/10"/>
                                          </p:val>
                                        </p:tav>
                                      </p:tavLst>
                                    </p:anim>
                                    <p:animEffect transition="out" filter="fade">
                                      <p:cBhvr>
                                        <p:cTn id="25" dur="2000" tmFilter="0,0; .5, 0; 1, 1"/>
                                        <p:tgtEl>
                                          <p:spTgt spid="31750"/>
                                        </p:tgtEl>
                                      </p:cBhvr>
                                    </p:animEffect>
                                    <p:set>
                                      <p:cBhvr>
                                        <p:cTn id="26" dur="1" fill="hold">
                                          <p:stCondLst>
                                            <p:cond delay="1999"/>
                                          </p:stCondLst>
                                        </p:cTn>
                                        <p:tgtEl>
                                          <p:spTgt spid="31750"/>
                                        </p:tgtEl>
                                        <p:attrNameLst>
                                          <p:attrName>style.visibility</p:attrName>
                                        </p:attrNameLst>
                                      </p:cBhvr>
                                      <p:to>
                                        <p:strVal val="hidden"/>
                                      </p:to>
                                    </p:set>
                                  </p:childTnLst>
                                </p:cTn>
                              </p:par>
                              <p:par>
                                <p:cTn id="27" presetID="40" presetClass="entr" presetSubtype="0" fill="hold" nodeType="withEffect">
                                  <p:stCondLst>
                                    <p:cond delay="0"/>
                                  </p:stCondLst>
                                  <p:iterate type="lt">
                                    <p:tmPct val="10000"/>
                                  </p:iterate>
                                  <p:childTnLst>
                                    <p:set>
                                      <p:cBhvr>
                                        <p:cTn id="28" dur="1" fill="hold">
                                          <p:stCondLst>
                                            <p:cond delay="0"/>
                                          </p:stCondLst>
                                        </p:cTn>
                                        <p:tgtEl>
                                          <p:spTgt spid="31751"/>
                                        </p:tgtEl>
                                        <p:attrNameLst>
                                          <p:attrName>style.visibility</p:attrName>
                                        </p:attrNameLst>
                                      </p:cBhvr>
                                      <p:to>
                                        <p:strVal val="visible"/>
                                      </p:to>
                                    </p:set>
                                    <p:animEffect transition="in" filter="fade">
                                      <p:cBhvr>
                                        <p:cTn id="29" dur="5000"/>
                                        <p:tgtEl>
                                          <p:spTgt spid="31751"/>
                                        </p:tgtEl>
                                      </p:cBhvr>
                                    </p:animEffect>
                                    <p:anim calcmode="lin" valueType="num">
                                      <p:cBhvr>
                                        <p:cTn id="30" dur="5000" fill="hold"/>
                                        <p:tgtEl>
                                          <p:spTgt spid="31751"/>
                                        </p:tgtEl>
                                        <p:attrNameLst>
                                          <p:attrName>ppt_x</p:attrName>
                                        </p:attrNameLst>
                                      </p:cBhvr>
                                      <p:tavLst>
                                        <p:tav tm="0">
                                          <p:val>
                                            <p:strVal val="#ppt_x-.1"/>
                                          </p:val>
                                        </p:tav>
                                        <p:tav tm="100000">
                                          <p:val>
                                            <p:strVal val="#ppt_x"/>
                                          </p:val>
                                        </p:tav>
                                      </p:tavLst>
                                    </p:anim>
                                    <p:anim calcmode="lin" valueType="num">
                                      <p:cBhvr>
                                        <p:cTn id="31" dur="5000" fill="hold"/>
                                        <p:tgtEl>
                                          <p:spTgt spid="317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0" grpId="2"/>
      <p:bldP spid="317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8212312-0C73-6C9F-589D-73F910B1633C}"/>
              </a:ext>
            </a:extLst>
          </p:cNvPr>
          <p:cNvSpPr>
            <a:spLocks noGrp="1" noChangeArrowheads="1"/>
          </p:cNvSpPr>
          <p:nvPr>
            <p:ph type="title"/>
          </p:nvPr>
        </p:nvSpPr>
        <p:spPr/>
        <p:txBody>
          <a:bodyPr/>
          <a:lstStyle/>
          <a:p>
            <a:r>
              <a:rPr lang="en-US" altLang="en-US" sz="4000"/>
              <a:t>Mini Lesson:Chemical Reactions</a:t>
            </a:r>
            <a:br>
              <a:rPr lang="en-US" altLang="en-US" sz="4000"/>
            </a:br>
            <a:r>
              <a:rPr lang="en-US" altLang="en-US" sz="4000"/>
              <a:t>Quick Demo</a:t>
            </a:r>
          </a:p>
        </p:txBody>
      </p:sp>
      <p:sp>
        <p:nvSpPr>
          <p:cNvPr id="29699" name="Rectangle 3">
            <a:extLst>
              <a:ext uri="{FF2B5EF4-FFF2-40B4-BE49-F238E27FC236}">
                <a16:creationId xmlns:a16="http://schemas.microsoft.com/office/drawing/2014/main" id="{966247DC-B3E5-E093-F34A-9E7CC55AB570}"/>
              </a:ext>
            </a:extLst>
          </p:cNvPr>
          <p:cNvSpPr>
            <a:spLocks noGrp="1" noChangeArrowheads="1"/>
          </p:cNvSpPr>
          <p:nvPr>
            <p:ph type="body" sz="half" idx="1"/>
          </p:nvPr>
        </p:nvSpPr>
        <p:spPr>
          <a:xfrm>
            <a:off x="457200" y="2438400"/>
            <a:ext cx="4038600" cy="1935163"/>
          </a:xfrm>
        </p:spPr>
        <p:txBody>
          <a:bodyPr/>
          <a:lstStyle/>
          <a:p>
            <a:r>
              <a:rPr lang="en-US" altLang="en-US" sz="2800" b="1"/>
              <a:t>“Film Canister Rockets”</a:t>
            </a:r>
            <a:r>
              <a:rPr lang="en-US" altLang="en-US" sz="2800"/>
              <a:t> an example of a Chemical Reaction</a:t>
            </a:r>
          </a:p>
          <a:p>
            <a:pPr>
              <a:buFontTx/>
              <a:buNone/>
            </a:pPr>
            <a:endParaRPr lang="en-US" altLang="en-US" sz="2800"/>
          </a:p>
        </p:txBody>
      </p:sp>
      <p:pic>
        <p:nvPicPr>
          <p:cNvPr id="29701" name="Picture 5" descr="Let's Make A Rocket!">
            <a:extLst>
              <a:ext uri="{FF2B5EF4-FFF2-40B4-BE49-F238E27FC236}">
                <a16:creationId xmlns:a16="http://schemas.microsoft.com/office/drawing/2014/main" id="{D4EC4926-F22D-B61F-37EB-31DB38BA48CD}"/>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1828800"/>
            <a:ext cx="1198563"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8878EF8-FC63-3AF1-7E46-3E34B8913F1D}"/>
              </a:ext>
            </a:extLst>
          </p:cNvPr>
          <p:cNvSpPr>
            <a:spLocks noGrp="1" noChangeArrowheads="1"/>
          </p:cNvSpPr>
          <p:nvPr>
            <p:ph type="title"/>
          </p:nvPr>
        </p:nvSpPr>
        <p:spPr/>
        <p:txBody>
          <a:bodyPr/>
          <a:lstStyle/>
          <a:p>
            <a:r>
              <a:rPr lang="en-US" altLang="en-US" sz="4000"/>
              <a:t>3 Major Groupings of Chemical Reactions</a:t>
            </a:r>
          </a:p>
        </p:txBody>
      </p:sp>
      <p:sp>
        <p:nvSpPr>
          <p:cNvPr id="17411" name="Rectangle 3">
            <a:extLst>
              <a:ext uri="{FF2B5EF4-FFF2-40B4-BE49-F238E27FC236}">
                <a16:creationId xmlns:a16="http://schemas.microsoft.com/office/drawing/2014/main" id="{8B4A7635-AD0F-34FA-C0D8-2A1E9748EE07}"/>
              </a:ext>
            </a:extLst>
          </p:cNvPr>
          <p:cNvSpPr>
            <a:spLocks noGrp="1" noChangeArrowheads="1"/>
          </p:cNvSpPr>
          <p:nvPr>
            <p:ph type="body" sz="half" idx="1"/>
          </p:nvPr>
        </p:nvSpPr>
        <p:spPr/>
        <p:txBody>
          <a:bodyPr/>
          <a:lstStyle/>
          <a:p>
            <a:pPr marL="609600" indent="-609600">
              <a:buFontTx/>
              <a:buAutoNum type="arabicPeriod"/>
            </a:pPr>
            <a:r>
              <a:rPr lang="en-US" altLang="en-US" sz="2800"/>
              <a:t>Precipitation Reactions</a:t>
            </a:r>
          </a:p>
          <a:p>
            <a:pPr marL="609600" indent="-609600">
              <a:buFontTx/>
              <a:buAutoNum type="arabicPeriod"/>
            </a:pPr>
            <a:endParaRPr lang="en-US" altLang="en-US" sz="2800"/>
          </a:p>
          <a:p>
            <a:pPr marL="609600" indent="-609600">
              <a:buFontTx/>
              <a:buAutoNum type="arabicPeriod"/>
            </a:pPr>
            <a:r>
              <a:rPr lang="en-US" altLang="en-US" sz="2800"/>
              <a:t>Oxidation-Reduction Reactions</a:t>
            </a:r>
          </a:p>
          <a:p>
            <a:pPr marL="609600" indent="-609600">
              <a:buFontTx/>
              <a:buAutoNum type="arabicPeriod"/>
            </a:pPr>
            <a:endParaRPr lang="en-US" altLang="en-US" sz="2800"/>
          </a:p>
          <a:p>
            <a:pPr marL="609600" indent="-609600">
              <a:buFontTx/>
              <a:buAutoNum type="arabicPeriod"/>
            </a:pPr>
            <a:r>
              <a:rPr lang="en-US" altLang="en-US" sz="2800"/>
              <a:t>Acid-Base Neutralization Reactions</a:t>
            </a:r>
          </a:p>
        </p:txBody>
      </p:sp>
      <p:pic>
        <p:nvPicPr>
          <p:cNvPr id="17412" name="Picture 4">
            <a:extLst>
              <a:ext uri="{FF2B5EF4-FFF2-40B4-BE49-F238E27FC236}">
                <a16:creationId xmlns:a16="http://schemas.microsoft.com/office/drawing/2014/main" id="{191A20AD-1F22-087D-73F6-4678A0FF2B86}"/>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2386013"/>
            <a:ext cx="3124200" cy="3024187"/>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69B9987-1450-B4D4-DD50-6118473E087A}"/>
              </a:ext>
            </a:extLst>
          </p:cNvPr>
          <p:cNvSpPr>
            <a:spLocks noGrp="1" noChangeArrowheads="1"/>
          </p:cNvSpPr>
          <p:nvPr>
            <p:ph type="title"/>
          </p:nvPr>
        </p:nvSpPr>
        <p:spPr/>
        <p:txBody>
          <a:bodyPr/>
          <a:lstStyle/>
          <a:p>
            <a:r>
              <a:rPr lang="en-US" altLang="en-US">
                <a:latin typeface="Book Antiqua" panose="02040602050305030304" pitchFamily="18" charset="0"/>
              </a:rPr>
              <a:t>Precipitation Reactions</a:t>
            </a:r>
          </a:p>
        </p:txBody>
      </p:sp>
      <p:sp>
        <p:nvSpPr>
          <p:cNvPr id="21507" name="Rectangle 3">
            <a:extLst>
              <a:ext uri="{FF2B5EF4-FFF2-40B4-BE49-F238E27FC236}">
                <a16:creationId xmlns:a16="http://schemas.microsoft.com/office/drawing/2014/main" id="{45BE92EF-A245-8D57-9301-611DB7A6ED58}"/>
              </a:ext>
            </a:extLst>
          </p:cNvPr>
          <p:cNvSpPr>
            <a:spLocks noGrp="1" noChangeArrowheads="1"/>
          </p:cNvSpPr>
          <p:nvPr>
            <p:ph type="body" sz="half" idx="1"/>
          </p:nvPr>
        </p:nvSpPr>
        <p:spPr>
          <a:xfrm>
            <a:off x="304800" y="1371600"/>
            <a:ext cx="4267200" cy="4800600"/>
          </a:xfrm>
        </p:spPr>
        <p:txBody>
          <a:bodyPr/>
          <a:lstStyle/>
          <a:p>
            <a:pPr>
              <a:lnSpc>
                <a:spcPct val="90000"/>
              </a:lnSpc>
              <a:buFontTx/>
              <a:buNone/>
            </a:pPr>
            <a:r>
              <a:rPr lang="en-US" altLang="en-US" sz="2400"/>
              <a:t>Precipitation reactions: When an insoluble solid called a precipitate forms when reactants are formed together. </a:t>
            </a:r>
          </a:p>
          <a:p>
            <a:pPr>
              <a:lnSpc>
                <a:spcPct val="90000"/>
              </a:lnSpc>
              <a:buFontTx/>
              <a:buNone/>
            </a:pPr>
            <a:r>
              <a:rPr lang="en-US" altLang="en-US" sz="2400"/>
              <a:t>For example, when Carbon Dioxide is mixed with Calcium Hydroxide (limewater), the precipitate Calcium carbonate is formed.  </a:t>
            </a:r>
          </a:p>
          <a:p>
            <a:pPr>
              <a:lnSpc>
                <a:spcPct val="90000"/>
              </a:lnSpc>
              <a:buFontTx/>
              <a:buNone/>
            </a:pPr>
            <a:r>
              <a:rPr lang="en-US" altLang="en-US" sz="2400"/>
              <a:t>	Ca(OH)2+CO2</a:t>
            </a:r>
            <a:r>
              <a:rPr lang="en-US" altLang="en-US" sz="2400">
                <a:cs typeface="Arial" panose="020B0604020202020204" pitchFamily="34" charset="0"/>
              </a:rPr>
              <a:t>→H2O+CaC03</a:t>
            </a:r>
          </a:p>
          <a:p>
            <a:pPr>
              <a:lnSpc>
                <a:spcPct val="90000"/>
              </a:lnSpc>
              <a:buFontTx/>
              <a:buNone/>
            </a:pPr>
            <a:r>
              <a:rPr lang="en-US" altLang="en-US" sz="2400">
                <a:cs typeface="Arial" panose="020B0604020202020204" pitchFamily="34" charset="0"/>
              </a:rPr>
              <a:t>Calcium Carbonate is found in chalk!</a:t>
            </a:r>
          </a:p>
          <a:p>
            <a:pPr>
              <a:lnSpc>
                <a:spcPct val="90000"/>
              </a:lnSpc>
              <a:buFontTx/>
              <a:buNone/>
            </a:pPr>
            <a:endParaRPr lang="en-US" altLang="en-US" sz="2400">
              <a:cs typeface="Arial" panose="020B0604020202020204" pitchFamily="34" charset="0"/>
            </a:endParaRPr>
          </a:p>
        </p:txBody>
      </p:sp>
      <p:pic>
        <p:nvPicPr>
          <p:cNvPr id="21511" name="Picture 7">
            <a:extLst>
              <a:ext uri="{FF2B5EF4-FFF2-40B4-BE49-F238E27FC236}">
                <a16:creationId xmlns:a16="http://schemas.microsoft.com/office/drawing/2014/main" id="{DCE396E2-D64C-3662-6AC6-5D24B417C05E}"/>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34000" y="1600200"/>
            <a:ext cx="1752600" cy="2032000"/>
          </a:xfrm>
          <a:noFill/>
          <a:ln/>
        </p:spPr>
      </p:pic>
      <p:pic>
        <p:nvPicPr>
          <p:cNvPr id="21513" name="Picture 9">
            <a:extLst>
              <a:ext uri="{FF2B5EF4-FFF2-40B4-BE49-F238E27FC236}">
                <a16:creationId xmlns:a16="http://schemas.microsoft.com/office/drawing/2014/main" id="{61EB0E0C-A075-CF45-1A28-B42CB5BC5A19}"/>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72200" y="4572000"/>
            <a:ext cx="1401763" cy="1287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779</Words>
  <Application>Microsoft Office PowerPoint</Application>
  <PresentationFormat>On-screen Show (4:3)</PresentationFormat>
  <Paragraphs>112</Paragraphs>
  <Slides>15</Slides>
  <Notes>15</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Bauhaus 93</vt:lpstr>
      <vt:lpstr>Britannic Bold</vt:lpstr>
      <vt:lpstr>Georgia</vt:lpstr>
      <vt:lpstr>Verdana</vt:lpstr>
      <vt:lpstr>Colonna MT</vt:lpstr>
      <vt:lpstr>Bradley Hand ITC</vt:lpstr>
      <vt:lpstr>Book Antiqua</vt:lpstr>
      <vt:lpstr>Cooper Black</vt:lpstr>
      <vt:lpstr>Times New Roman</vt:lpstr>
      <vt:lpstr>Forte</vt:lpstr>
      <vt:lpstr>Gigi</vt:lpstr>
      <vt:lpstr>Default Design</vt:lpstr>
      <vt:lpstr>CHEMISTRY…</vt:lpstr>
      <vt:lpstr>PowerPoint Presentation</vt:lpstr>
      <vt:lpstr>“My Vision”</vt:lpstr>
      <vt:lpstr>Fun &amp; Chemistry?</vt:lpstr>
      <vt:lpstr>Chemistry</vt:lpstr>
      <vt:lpstr>Mini Lesson: Chemical Reactions</vt:lpstr>
      <vt:lpstr>Mini Lesson:Chemical Reactions Quick Demo</vt:lpstr>
      <vt:lpstr>3 Major Groupings of Chemical Reactions</vt:lpstr>
      <vt:lpstr>Precipitation Reactions</vt:lpstr>
      <vt:lpstr>Oxidation/Reduction Reactions </vt:lpstr>
      <vt:lpstr>Acid-Base Neutralization Reactions</vt:lpstr>
      <vt:lpstr>Chemical Reaction Inquiry Lab: “Chemical Baggie Science” </vt:lpstr>
      <vt:lpstr> Hot Pack/ Cold Pack Lab/Demo</vt:lpstr>
      <vt:lpstr>The End</vt:lpstr>
      <vt:lpstr>PowerPoint Presentation</vt:lpstr>
    </vt:vector>
  </TitlesOfParts>
  <Company>Cedarville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is life</dc:title>
  <dc:creator>ebyers</dc:creator>
  <cp:lastModifiedBy>Nayan GRIFFITHS</cp:lastModifiedBy>
  <cp:revision>38</cp:revision>
  <dcterms:created xsi:type="dcterms:W3CDTF">2003-10-21T23:59:57Z</dcterms:created>
  <dcterms:modified xsi:type="dcterms:W3CDTF">2023-05-23T21:18:00Z</dcterms:modified>
</cp:coreProperties>
</file>